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66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68A7-0E3C-40A7-A9F4-586A97C56392}" type="datetimeFigureOut">
              <a:rPr lang="nl-BE" smtClean="0"/>
              <a:pPr/>
              <a:t>24/10/2013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E527-AB87-41C2-8705-2A41BFAE7EA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18" name="Groep 17"/>
          <p:cNvGrpSpPr/>
          <p:nvPr/>
        </p:nvGrpSpPr>
        <p:grpSpPr>
          <a:xfrm>
            <a:off x="994075" y="5827415"/>
            <a:ext cx="7106317" cy="778519"/>
            <a:chOff x="850059" y="5827415"/>
            <a:chExt cx="7106317" cy="778519"/>
          </a:xfrm>
        </p:grpSpPr>
        <p:grpSp>
          <p:nvGrpSpPr>
            <p:cNvPr id="17" name="Groep 16"/>
            <p:cNvGrpSpPr/>
            <p:nvPr/>
          </p:nvGrpSpPr>
          <p:grpSpPr>
            <a:xfrm>
              <a:off x="850059" y="5827415"/>
              <a:ext cx="5666157" cy="778519"/>
              <a:chOff x="850059" y="5827415"/>
              <a:chExt cx="5666157" cy="778519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0059" y="5949280"/>
                <a:ext cx="697605" cy="53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0782" y="6021288"/>
                <a:ext cx="12890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2497" y="5949280"/>
                <a:ext cx="779463" cy="52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 descr="Logo_Romanian_Embassy_BE (2) (2)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71307"/>
              <a:stretch>
                <a:fillRect/>
              </a:stretch>
            </p:blipFill>
            <p:spPr bwMode="auto">
              <a:xfrm>
                <a:off x="4738613" y="5877272"/>
                <a:ext cx="439737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35413" y="6315422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Romanian Embassy in Belgium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41516" y="5827415"/>
                <a:ext cx="7429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5687541" y="6306840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Belgian Embassy in Romania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5914926"/>
              <a:ext cx="864096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Rechte verbindingslijn 19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107504" y="476672"/>
            <a:ext cx="8856984" cy="1008112"/>
            <a:chOff x="395536" y="476672"/>
            <a:chExt cx="8352928" cy="1008112"/>
          </a:xfrm>
        </p:grpSpPr>
        <p:pic>
          <p:nvPicPr>
            <p:cNvPr id="7" name="Picture 2" descr="NL forum-logo_CMYK-03-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476672"/>
              <a:ext cx="283496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forum-logo_CMYK-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476672"/>
              <a:ext cx="276225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forum-logo_CMYK-0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59239" y="476672"/>
              <a:ext cx="2689225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ndertitel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6864" cy="3505944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Welkom in </a:t>
            </a:r>
            <a:r>
              <a:rPr lang="fr-F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Leuven</a:t>
            </a:r>
            <a:endParaRPr lang="fr-FR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Soyer le bienvenue à Louvain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Bine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ați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Leuven</a:t>
            </a:r>
            <a:endParaRPr lang="fr-F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18" name="Groep 17"/>
          <p:cNvGrpSpPr/>
          <p:nvPr/>
        </p:nvGrpSpPr>
        <p:grpSpPr>
          <a:xfrm>
            <a:off x="994075" y="5827415"/>
            <a:ext cx="7106317" cy="778519"/>
            <a:chOff x="850059" y="5827415"/>
            <a:chExt cx="7106317" cy="778519"/>
          </a:xfrm>
        </p:grpSpPr>
        <p:grpSp>
          <p:nvGrpSpPr>
            <p:cNvPr id="17" name="Groep 16"/>
            <p:cNvGrpSpPr/>
            <p:nvPr/>
          </p:nvGrpSpPr>
          <p:grpSpPr>
            <a:xfrm>
              <a:off x="850059" y="5827415"/>
              <a:ext cx="5666157" cy="778519"/>
              <a:chOff x="850059" y="5827415"/>
              <a:chExt cx="5666157" cy="778519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0059" y="5949280"/>
                <a:ext cx="697605" cy="53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0782" y="6021288"/>
                <a:ext cx="12890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2497" y="5949280"/>
                <a:ext cx="779463" cy="52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 descr="Logo_Romanian_Embassy_BE (2) (2)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71307"/>
              <a:stretch>
                <a:fillRect/>
              </a:stretch>
            </p:blipFill>
            <p:spPr bwMode="auto">
              <a:xfrm>
                <a:off x="4738613" y="5877272"/>
                <a:ext cx="439737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35413" y="6315422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Romanian Embassy in Belgium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41516" y="5827415"/>
                <a:ext cx="7429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5687541" y="6306840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Belgian Embassy in Romania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5914926"/>
              <a:ext cx="864096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Rechte verbindingslijn 19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107504" y="476672"/>
            <a:ext cx="8856984" cy="1008112"/>
            <a:chOff x="395536" y="476672"/>
            <a:chExt cx="8352928" cy="1008112"/>
          </a:xfrm>
        </p:grpSpPr>
        <p:pic>
          <p:nvPicPr>
            <p:cNvPr id="7" name="Picture 2" descr="NL forum-logo_CMYK-03-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476672"/>
              <a:ext cx="283496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forum-logo_CMYK-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476672"/>
              <a:ext cx="276225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forum-logo_CMYK-0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59239" y="476672"/>
              <a:ext cx="2689225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ndertitel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6864" cy="3505944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Gedecentraliseerde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samenwerking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Vlaanderen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–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Wallonië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– Brussel –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Roemenië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800" b="1" baseline="0" dirty="0">
              <a:solidFill>
                <a:schemeClr val="tx1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Cooperation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decentrale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La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Frandre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– La Wallonie – Bruxelles – La Roumanie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800" b="1" baseline="0" dirty="0">
              <a:solidFill>
                <a:schemeClr val="tx1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Cooperare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decentralisate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Flandra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–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Valonia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– Bruxelles –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România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800" b="1" baseline="0" dirty="0">
              <a:solidFill>
                <a:schemeClr val="tx1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800" b="1" baseline="0" dirty="0">
              <a:solidFill>
                <a:schemeClr val="tx1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25 – 27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oktober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2013</a:t>
            </a:r>
            <a:b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Leuven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599" y="3212976"/>
            <a:ext cx="6167135" cy="2425824"/>
          </a:xfrm>
        </p:spPr>
        <p:txBody>
          <a:bodyPr>
            <a:normAutofit fontScale="7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nl-B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Blijf verbonden met de buitenwereld...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Rester connecté avec le monde entier…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3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Rămâneți conectat cu lumea din afara ...</a:t>
            </a:r>
            <a:endParaRPr lang="fr-FR" sz="30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6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Name: </a:t>
            </a:r>
            <a:r>
              <a:rPr kumimoji="0" lang="fr-FR" sz="6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oktober</a:t>
            </a:r>
            <a:endParaRPr kumimoji="0" lang="nl-BE" sz="6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6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Password</a:t>
            </a:r>
            <a:r>
              <a:rPr kumimoji="0" lang="fr-FR" sz="6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dfb9417</a:t>
            </a:r>
            <a:endParaRPr kumimoji="0" lang="fr-FR" sz="6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18" name="Groep 17"/>
          <p:cNvGrpSpPr/>
          <p:nvPr/>
        </p:nvGrpSpPr>
        <p:grpSpPr>
          <a:xfrm>
            <a:off x="994075" y="5827415"/>
            <a:ext cx="7106317" cy="778519"/>
            <a:chOff x="850059" y="5827415"/>
            <a:chExt cx="7106317" cy="778519"/>
          </a:xfrm>
        </p:grpSpPr>
        <p:grpSp>
          <p:nvGrpSpPr>
            <p:cNvPr id="17" name="Groep 16"/>
            <p:cNvGrpSpPr/>
            <p:nvPr/>
          </p:nvGrpSpPr>
          <p:grpSpPr>
            <a:xfrm>
              <a:off x="850059" y="5827415"/>
              <a:ext cx="5666157" cy="778519"/>
              <a:chOff x="850059" y="5827415"/>
              <a:chExt cx="5666157" cy="778519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0059" y="5949280"/>
                <a:ext cx="697605" cy="53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0782" y="6021288"/>
                <a:ext cx="12890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2497" y="5949280"/>
                <a:ext cx="779463" cy="52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 descr="Logo_Romanian_Embassy_BE (2) (2)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71307"/>
              <a:stretch>
                <a:fillRect/>
              </a:stretch>
            </p:blipFill>
            <p:spPr bwMode="auto">
              <a:xfrm>
                <a:off x="4738613" y="5877272"/>
                <a:ext cx="439737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35413" y="6315422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Romanian Embassy in Belgium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41516" y="5827415"/>
                <a:ext cx="7429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5687541" y="6306840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Belgian Embassy in Romania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5914926"/>
              <a:ext cx="864096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Rechte verbindingslijn 19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107504" y="476672"/>
            <a:ext cx="8856984" cy="1008112"/>
            <a:chOff x="395536" y="476672"/>
            <a:chExt cx="8352928" cy="1008112"/>
          </a:xfrm>
        </p:grpSpPr>
        <p:pic>
          <p:nvPicPr>
            <p:cNvPr id="7" name="Picture 2" descr="NL forum-logo_CMYK-03-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476672"/>
              <a:ext cx="283496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forum-logo_CMYK-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476672"/>
              <a:ext cx="276225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forum-logo_CMYK-0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59239" y="476672"/>
              <a:ext cx="2689225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kstvak 8"/>
          <p:cNvSpPr txBox="1"/>
          <p:nvPr/>
        </p:nvSpPr>
        <p:spPr>
          <a:xfrm>
            <a:off x="1339109" y="2072960"/>
            <a:ext cx="6195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FORUM  WIFI</a:t>
            </a:r>
            <a:endParaRPr lang="nl-BE" sz="5400" b="1" dirty="0"/>
          </a:p>
        </p:txBody>
      </p:sp>
    </p:spTree>
    <p:extLst>
      <p:ext uri="{BB962C8B-B14F-4D97-AF65-F5344CB8AC3E}">
        <p14:creationId xmlns:p14="http://schemas.microsoft.com/office/powerpoint/2010/main" val="4129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3793976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parking </a:t>
            </a:r>
            <a:r>
              <a:rPr lang="fr-F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close </a:t>
            </a:r>
            <a:r>
              <a:rPr lang="fr-F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p.m.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Don’t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forget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validate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ticket</a:t>
            </a:r>
            <a:b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entrance !!!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7" name="Groep 17"/>
          <p:cNvGrpSpPr/>
          <p:nvPr/>
        </p:nvGrpSpPr>
        <p:grpSpPr>
          <a:xfrm>
            <a:off x="994075" y="5827415"/>
            <a:ext cx="7106317" cy="778519"/>
            <a:chOff x="850059" y="5827415"/>
            <a:chExt cx="7106317" cy="778519"/>
          </a:xfrm>
        </p:grpSpPr>
        <p:grpSp>
          <p:nvGrpSpPr>
            <p:cNvPr id="8" name="Groep 16"/>
            <p:cNvGrpSpPr/>
            <p:nvPr/>
          </p:nvGrpSpPr>
          <p:grpSpPr>
            <a:xfrm>
              <a:off x="850059" y="5827415"/>
              <a:ext cx="5666157" cy="778519"/>
              <a:chOff x="850059" y="5827415"/>
              <a:chExt cx="5666157" cy="778519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0059" y="5949280"/>
                <a:ext cx="697605" cy="53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0782" y="6021288"/>
                <a:ext cx="12890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2497" y="5949280"/>
                <a:ext cx="779463" cy="52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 descr="Logo_Romanian_Embassy_BE (2) (2)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71307"/>
              <a:stretch>
                <a:fillRect/>
              </a:stretch>
            </p:blipFill>
            <p:spPr bwMode="auto">
              <a:xfrm>
                <a:off x="4738613" y="5877272"/>
                <a:ext cx="439737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35413" y="6315422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Romanian Embassy in Belgium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41516" y="5827415"/>
                <a:ext cx="7429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5687541" y="6306840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Belgian Embassy in Romania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5914926"/>
              <a:ext cx="864096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Rechte verbindingslijn 17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/>
          <p:cNvGrpSpPr/>
          <p:nvPr/>
        </p:nvGrpSpPr>
        <p:grpSpPr>
          <a:xfrm>
            <a:off x="107504" y="476672"/>
            <a:ext cx="8856984" cy="1008112"/>
            <a:chOff x="395536" y="476672"/>
            <a:chExt cx="8352928" cy="1008112"/>
          </a:xfrm>
        </p:grpSpPr>
        <p:pic>
          <p:nvPicPr>
            <p:cNvPr id="24" name="Picture 2" descr="NL forum-logo_CMYK-03-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476672"/>
              <a:ext cx="283496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forum-logo_CMYK-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476672"/>
              <a:ext cx="276225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 descr="forum-logo_CMYK-0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59239" y="476672"/>
              <a:ext cx="2689225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7201" y="1772816"/>
            <a:ext cx="8396213" cy="3888432"/>
          </a:xfrm>
        </p:spPr>
        <p:txBody>
          <a:bodyPr>
            <a:normAutofit lnSpcReduction="1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09:00	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Opening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the Forum</a:t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Tom Dehaene,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Deputy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Vlaams Brabant</a:t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Luminiƫa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Odobescu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Romanian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Philippe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Beke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Belgian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ambassador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Romania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Stefan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Tinca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ambassador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Bart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Laethem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Flemish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09:30	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decentralization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Luc Martens,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V.V.S.G.</a:t>
            </a:r>
            <a:b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Mircea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Cosma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Prahova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10:00	Panel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discussion on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decentralization</a:t>
            </a: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	Coffee break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11:00	Workshops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	Lunch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13:30	Workshops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15:00	Coffee break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15:30	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Decentralization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EU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Leonard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Orban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Jeroen Ampe,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Vlaams Brabant</a:t>
            </a:r>
            <a:b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Q&amp;A about EU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17:00	Free time, networking, stands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19:00	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29135" y="194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7" name="Groep 17"/>
          <p:cNvGrpSpPr/>
          <p:nvPr/>
        </p:nvGrpSpPr>
        <p:grpSpPr>
          <a:xfrm>
            <a:off x="994075" y="5827415"/>
            <a:ext cx="7106317" cy="778519"/>
            <a:chOff x="850059" y="5827415"/>
            <a:chExt cx="7106317" cy="778519"/>
          </a:xfrm>
        </p:grpSpPr>
        <p:grpSp>
          <p:nvGrpSpPr>
            <p:cNvPr id="8" name="Groep 16"/>
            <p:cNvGrpSpPr/>
            <p:nvPr/>
          </p:nvGrpSpPr>
          <p:grpSpPr>
            <a:xfrm>
              <a:off x="850059" y="5827415"/>
              <a:ext cx="5666157" cy="778519"/>
              <a:chOff x="850059" y="5827415"/>
              <a:chExt cx="5666157" cy="778519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0059" y="5949280"/>
                <a:ext cx="697605" cy="53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0782" y="6021288"/>
                <a:ext cx="12890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2497" y="5949280"/>
                <a:ext cx="779463" cy="52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 descr="Logo_Romanian_Embassy_BE (2) (2)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71307"/>
              <a:stretch>
                <a:fillRect/>
              </a:stretch>
            </p:blipFill>
            <p:spPr bwMode="auto">
              <a:xfrm>
                <a:off x="4738613" y="5877272"/>
                <a:ext cx="439737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35413" y="6315422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Romanian Embassy in Belgium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41516" y="5827415"/>
                <a:ext cx="7429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5687541" y="6306840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Belgian Embassy in Romania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5914926"/>
              <a:ext cx="864096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Rechte verbindingslijn 17"/>
          <p:cNvCxnSpPr/>
          <p:nvPr/>
        </p:nvCxnSpPr>
        <p:spPr>
          <a:xfrm>
            <a:off x="-56692" y="57332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/>
          <p:cNvGrpSpPr/>
          <p:nvPr/>
        </p:nvGrpSpPr>
        <p:grpSpPr>
          <a:xfrm>
            <a:off x="107504" y="476672"/>
            <a:ext cx="8856984" cy="965200"/>
            <a:chOff x="395536" y="476672"/>
            <a:chExt cx="8352928" cy="1008112"/>
          </a:xfrm>
        </p:grpSpPr>
        <p:pic>
          <p:nvPicPr>
            <p:cNvPr id="24" name="Picture 2" descr="NL forum-logo_CMYK-03-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476672"/>
              <a:ext cx="283496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forum-logo_CMYK-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476672"/>
              <a:ext cx="276225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 descr="forum-logo_CMYK-0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59239" y="476672"/>
              <a:ext cx="2689225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kstvak 1"/>
          <p:cNvSpPr txBox="1"/>
          <p:nvPr/>
        </p:nvSpPr>
        <p:spPr>
          <a:xfrm>
            <a:off x="962149" y="1340768"/>
            <a:ext cx="710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Program </a:t>
            </a:r>
            <a:r>
              <a:rPr lang="nl-NL" sz="2400" b="1" dirty="0" err="1" smtClean="0"/>
              <a:t>Saturday</a:t>
            </a:r>
            <a:r>
              <a:rPr lang="nl-NL" b="1" dirty="0" smtClean="0"/>
              <a:t> </a:t>
            </a:r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9126" y="2636912"/>
            <a:ext cx="8396213" cy="2880320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Health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health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care :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Provincieraadszaal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Sustainable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tourism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agro-tourism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heritage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Auditorium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Civil society :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-, man- and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elderly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organisations : room 2-3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Youth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existing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youth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initiatives in Romania and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partnerships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Be-Ro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romm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6-7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Agriculture / Water : Room 4-5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Evironment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waste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management :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collection : room 8-9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7" name="Groep 17"/>
          <p:cNvGrpSpPr/>
          <p:nvPr/>
        </p:nvGrpSpPr>
        <p:grpSpPr>
          <a:xfrm>
            <a:off x="994075" y="5827415"/>
            <a:ext cx="7106317" cy="778519"/>
            <a:chOff x="850059" y="5827415"/>
            <a:chExt cx="7106317" cy="778519"/>
          </a:xfrm>
        </p:grpSpPr>
        <p:grpSp>
          <p:nvGrpSpPr>
            <p:cNvPr id="8" name="Groep 16"/>
            <p:cNvGrpSpPr/>
            <p:nvPr/>
          </p:nvGrpSpPr>
          <p:grpSpPr>
            <a:xfrm>
              <a:off x="850059" y="5827415"/>
              <a:ext cx="5666157" cy="778519"/>
              <a:chOff x="850059" y="5827415"/>
              <a:chExt cx="5666157" cy="778519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0059" y="5949280"/>
                <a:ext cx="697605" cy="53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0782" y="6021288"/>
                <a:ext cx="12890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2497" y="5949280"/>
                <a:ext cx="779463" cy="52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 descr="Logo_Romanian_Embassy_BE (2) (2)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71307"/>
              <a:stretch>
                <a:fillRect/>
              </a:stretch>
            </p:blipFill>
            <p:spPr bwMode="auto">
              <a:xfrm>
                <a:off x="4738613" y="5877272"/>
                <a:ext cx="439737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35413" y="6315422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Romanian Embassy in Belgium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41516" y="5827415"/>
                <a:ext cx="7429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5687541" y="6306840"/>
                <a:ext cx="828675" cy="2905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Belgian Embassy in Romania</a:t>
                </a: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5914926"/>
              <a:ext cx="864096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Rechte verbindingslijn 17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/>
          <p:cNvGrpSpPr/>
          <p:nvPr/>
        </p:nvGrpSpPr>
        <p:grpSpPr>
          <a:xfrm>
            <a:off x="107504" y="476672"/>
            <a:ext cx="8856984" cy="1008112"/>
            <a:chOff x="395536" y="476672"/>
            <a:chExt cx="8352928" cy="1008112"/>
          </a:xfrm>
        </p:grpSpPr>
        <p:pic>
          <p:nvPicPr>
            <p:cNvPr id="24" name="Picture 2" descr="NL forum-logo_CMYK-03-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476672"/>
              <a:ext cx="283496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forum-logo_CMYK-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476672"/>
              <a:ext cx="276225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 descr="forum-logo_CMYK-0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59239" y="476672"/>
              <a:ext cx="2689225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kstvak 1"/>
          <p:cNvSpPr txBox="1"/>
          <p:nvPr/>
        </p:nvSpPr>
        <p:spPr>
          <a:xfrm>
            <a:off x="962151" y="1704178"/>
            <a:ext cx="710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/>
              <a:t>WORKSHOPS</a:t>
            </a:r>
            <a:r>
              <a:rPr lang="nl-NL" b="1" dirty="0" smtClean="0"/>
              <a:t> 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5468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201</Words>
  <Application>Microsoft Office PowerPoint</Application>
  <PresentationFormat>Diavoorstelling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vanhooje</dc:creator>
  <cp:lastModifiedBy>Piet</cp:lastModifiedBy>
  <cp:revision>16</cp:revision>
  <dcterms:created xsi:type="dcterms:W3CDTF">2013-10-24T09:24:35Z</dcterms:created>
  <dcterms:modified xsi:type="dcterms:W3CDTF">2013-10-24T22:15:10Z</dcterms:modified>
</cp:coreProperties>
</file>