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21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56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3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9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79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89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9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07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1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4A22-AAF1-4B5B-8D62-9C7B4A4D9954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A7EE-CDF9-4147-BDD8-17E8DE6620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5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nl-BE" dirty="0" err="1" smtClean="0"/>
              <a:t>Towards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Erasmus+ Project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304256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sz="6600" b="1" dirty="0" smtClean="0">
                <a:solidFill>
                  <a:schemeClr val="tx1"/>
                </a:solidFill>
              </a:rPr>
              <a:t>Train </a:t>
            </a:r>
            <a:r>
              <a:rPr lang="nl-BE" sz="6600" b="1" dirty="0" err="1" smtClean="0">
                <a:solidFill>
                  <a:schemeClr val="tx1"/>
                </a:solidFill>
              </a:rPr>
              <a:t>the</a:t>
            </a:r>
            <a:r>
              <a:rPr lang="nl-BE" sz="6600" b="1" dirty="0" smtClean="0">
                <a:solidFill>
                  <a:schemeClr val="tx1"/>
                </a:solidFill>
              </a:rPr>
              <a:t> trainer</a:t>
            </a:r>
            <a:endParaRPr lang="nl-BE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General </a:t>
            </a:r>
            <a:r>
              <a:rPr lang="nl-BE" dirty="0" err="1" smtClean="0"/>
              <a:t>Difficulties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ISU has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protect</a:t>
            </a:r>
            <a:r>
              <a:rPr lang="nl-BE" sz="2000" dirty="0" smtClean="0"/>
              <a:t> a </a:t>
            </a:r>
            <a:r>
              <a:rPr lang="nl-BE" sz="2000" dirty="0" err="1" smtClean="0"/>
              <a:t>very</a:t>
            </a:r>
            <a:r>
              <a:rPr lang="nl-BE" sz="2000" dirty="0" smtClean="0"/>
              <a:t> big area</a:t>
            </a:r>
          </a:p>
          <a:p>
            <a:endParaRPr lang="nl-BE" sz="2000" dirty="0" smtClean="0"/>
          </a:p>
          <a:p>
            <a:r>
              <a:rPr lang="nl-BE" sz="2000" dirty="0" smtClean="0"/>
              <a:t>Communication </a:t>
            </a:r>
            <a:r>
              <a:rPr lang="nl-BE" sz="2000" dirty="0" err="1" smtClean="0"/>
              <a:t>between</a:t>
            </a:r>
            <a:r>
              <a:rPr lang="nl-BE" sz="2000" dirty="0" smtClean="0"/>
              <a:t> ISU </a:t>
            </a:r>
            <a:r>
              <a:rPr lang="nl-BE" sz="2000" dirty="0" err="1" smtClean="0"/>
              <a:t>and</a:t>
            </a:r>
            <a:r>
              <a:rPr lang="nl-BE" sz="2000" dirty="0" smtClean="0"/>
              <a:t> SVSU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improved</a:t>
            </a:r>
            <a:endParaRPr lang="nl-BE" sz="2000" dirty="0" smtClean="0"/>
          </a:p>
          <a:p>
            <a:endParaRPr lang="nl-BE" sz="2000" dirty="0"/>
          </a:p>
          <a:p>
            <a:r>
              <a:rPr lang="nl-BE" sz="2000" dirty="0" smtClean="0"/>
              <a:t>ISU </a:t>
            </a:r>
            <a:r>
              <a:rPr lang="nl-BE" sz="2000" dirty="0" err="1" smtClean="0"/>
              <a:t>and</a:t>
            </a:r>
            <a:r>
              <a:rPr lang="nl-BE" sz="2000" dirty="0" smtClean="0"/>
              <a:t> SVSU are </a:t>
            </a:r>
            <a:r>
              <a:rPr lang="nl-BE" sz="2000" dirty="0" err="1" smtClean="0"/>
              <a:t>belonging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an</a:t>
            </a:r>
            <a:r>
              <a:rPr lang="nl-BE" sz="2000" dirty="0" smtClean="0"/>
              <a:t> different </a:t>
            </a:r>
            <a:r>
              <a:rPr lang="nl-BE" sz="2000" dirty="0" err="1" smtClean="0"/>
              <a:t>department</a:t>
            </a:r>
            <a:r>
              <a:rPr lang="nl-BE" sz="2000" dirty="0" smtClean="0"/>
              <a:t> </a:t>
            </a:r>
            <a:r>
              <a:rPr lang="nl-BE" sz="2000" dirty="0" err="1" smtClean="0"/>
              <a:t>so</a:t>
            </a:r>
            <a:r>
              <a:rPr lang="nl-BE" sz="2000" dirty="0" smtClean="0"/>
              <a:t> </a:t>
            </a:r>
            <a:r>
              <a:rPr lang="nl-BE" sz="2000" dirty="0" err="1" smtClean="0"/>
              <a:t>there</a:t>
            </a:r>
            <a:r>
              <a:rPr lang="nl-BE" sz="2000" dirty="0" smtClean="0"/>
              <a:t> is no close cooperation.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555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CONCLUSION: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sz="2000" dirty="0" smtClean="0"/>
          </a:p>
          <a:p>
            <a:r>
              <a:rPr lang="nl-BE" sz="2000" dirty="0" smtClean="0"/>
              <a:t>F</a:t>
            </a:r>
            <a:r>
              <a:rPr lang="nl-BE" sz="2000" dirty="0" smtClean="0"/>
              <a:t>or a </a:t>
            </a:r>
            <a:r>
              <a:rPr lang="nl-BE" sz="2000" dirty="0" err="1" smtClean="0"/>
              <a:t>fast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adequate </a:t>
            </a:r>
            <a:r>
              <a:rPr lang="nl-BE" sz="2000" dirty="0" err="1" smtClean="0"/>
              <a:t>intervention</a:t>
            </a:r>
            <a:r>
              <a:rPr lang="nl-BE" sz="2000" dirty="0" smtClean="0"/>
              <a:t> we </a:t>
            </a:r>
            <a:r>
              <a:rPr lang="nl-BE" sz="2000" dirty="0" err="1" smtClean="0"/>
              <a:t>took</a:t>
            </a:r>
            <a:r>
              <a:rPr lang="nl-BE" sz="2000" dirty="0" smtClean="0"/>
              <a:t> steps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improve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collaboration</a:t>
            </a:r>
            <a:r>
              <a:rPr lang="nl-BE" sz="2000" dirty="0" smtClean="0"/>
              <a:t> </a:t>
            </a:r>
            <a:r>
              <a:rPr lang="nl-BE" sz="2000" dirty="0" err="1" smtClean="0"/>
              <a:t>between</a:t>
            </a:r>
            <a:r>
              <a:rPr lang="nl-BE" sz="2000" dirty="0" smtClean="0"/>
              <a:t> SVSU </a:t>
            </a:r>
            <a:r>
              <a:rPr lang="nl-BE" sz="2000" dirty="0" err="1" smtClean="0"/>
              <a:t>and</a:t>
            </a:r>
            <a:r>
              <a:rPr lang="nl-BE" sz="2000" dirty="0" smtClean="0"/>
              <a:t> ISU </a:t>
            </a:r>
            <a:r>
              <a:rPr lang="nl-BE" sz="2000" dirty="0" err="1" smtClean="0"/>
              <a:t>and</a:t>
            </a:r>
            <a:r>
              <a:rPr lang="nl-BE" sz="2000" dirty="0" smtClean="0"/>
              <a:t> a common training lead </a:t>
            </a:r>
            <a:r>
              <a:rPr lang="nl-BE" sz="2000" dirty="0" err="1" smtClean="0"/>
              <a:t>by</a:t>
            </a:r>
            <a:r>
              <a:rPr lang="nl-BE" sz="2000" dirty="0" smtClean="0"/>
              <a:t> ISU </a:t>
            </a:r>
            <a:r>
              <a:rPr lang="nl-BE" sz="2000" dirty="0" err="1" smtClean="0"/>
              <a:t>instructors</a:t>
            </a:r>
            <a:r>
              <a:rPr lang="nl-BE" sz="2000" dirty="0" smtClean="0"/>
              <a:t>.</a:t>
            </a:r>
            <a:endParaRPr lang="nl-BE" sz="2000" dirty="0"/>
          </a:p>
          <a:p>
            <a:endParaRPr lang="nl-BE" sz="2000" dirty="0" smtClean="0"/>
          </a:p>
          <a:p>
            <a:r>
              <a:rPr lang="nl-BE" sz="2000" dirty="0" err="1" smtClean="0"/>
              <a:t>Doing</a:t>
            </a:r>
            <a:r>
              <a:rPr lang="nl-BE" sz="2000" dirty="0" smtClean="0"/>
              <a:t> </a:t>
            </a:r>
            <a:r>
              <a:rPr lang="nl-BE" sz="2000" dirty="0" err="1" smtClean="0"/>
              <a:t>this</a:t>
            </a:r>
            <a:r>
              <a:rPr lang="nl-BE" sz="2000" dirty="0" smtClean="0"/>
              <a:t> way </a:t>
            </a:r>
            <a:r>
              <a:rPr lang="nl-BE" sz="2000" dirty="0" err="1" smtClean="0"/>
              <a:t>the</a:t>
            </a:r>
            <a:r>
              <a:rPr lang="nl-BE" sz="2000" dirty="0" smtClean="0"/>
              <a:t> SVSU </a:t>
            </a:r>
            <a:r>
              <a:rPr lang="nl-BE" sz="2000" dirty="0" err="1" smtClean="0"/>
              <a:t>can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an</a:t>
            </a:r>
            <a:r>
              <a:rPr lang="nl-BE" sz="2000" dirty="0" smtClean="0"/>
              <a:t> </a:t>
            </a:r>
            <a:r>
              <a:rPr lang="nl-BE" sz="2000" dirty="0" err="1" smtClean="0"/>
              <a:t>ideal</a:t>
            </a:r>
            <a:r>
              <a:rPr lang="nl-BE" sz="2000" dirty="0" smtClean="0"/>
              <a:t> </a:t>
            </a:r>
            <a:r>
              <a:rPr lang="nl-BE" sz="2000" dirty="0" err="1" smtClean="0"/>
              <a:t>satellite</a:t>
            </a:r>
            <a:r>
              <a:rPr lang="nl-BE" sz="2000" dirty="0" smtClean="0"/>
              <a:t> post  </a:t>
            </a:r>
            <a:r>
              <a:rPr lang="nl-BE" sz="2000" dirty="0" err="1" smtClean="0"/>
              <a:t>for</a:t>
            </a:r>
            <a:r>
              <a:rPr lang="nl-BE" sz="2000" dirty="0" smtClean="0"/>
              <a:t> ISU </a:t>
            </a:r>
            <a:r>
              <a:rPr lang="nl-BE" sz="2000" dirty="0" err="1" smtClean="0"/>
              <a:t>locally</a:t>
            </a:r>
            <a:r>
              <a:rPr lang="nl-BE" sz="2000" dirty="0" smtClean="0"/>
              <a:t> in order </a:t>
            </a:r>
            <a:r>
              <a:rPr lang="nl-BE" sz="2000" dirty="0" err="1" smtClean="0"/>
              <a:t>to</a:t>
            </a:r>
            <a:r>
              <a:rPr lang="nl-BE" sz="2000" dirty="0" smtClean="0"/>
              <a:t> start action </a:t>
            </a:r>
            <a:r>
              <a:rPr lang="nl-BE" sz="2000" dirty="0" err="1" smtClean="0"/>
              <a:t>immediately</a:t>
            </a:r>
            <a:r>
              <a:rPr lang="nl-BE" sz="2000" dirty="0" smtClean="0"/>
              <a:t> </a:t>
            </a:r>
            <a:r>
              <a:rPr lang="nl-BE" sz="2000" dirty="0" err="1" smtClean="0"/>
              <a:t>after</a:t>
            </a:r>
            <a:r>
              <a:rPr lang="nl-BE" sz="2000" dirty="0" smtClean="0"/>
              <a:t> alarm. </a:t>
            </a:r>
          </a:p>
          <a:p>
            <a:endParaRPr lang="nl-BE" sz="2000" dirty="0"/>
          </a:p>
          <a:p>
            <a:r>
              <a:rPr lang="nl-BE" sz="2000" dirty="0" smtClean="0"/>
              <a:t>In September 2014 a </a:t>
            </a:r>
            <a:r>
              <a:rPr lang="nl-BE" sz="2000" dirty="0" err="1" smtClean="0"/>
              <a:t>delegation</a:t>
            </a:r>
            <a:r>
              <a:rPr lang="nl-BE" sz="2000" dirty="0" smtClean="0"/>
              <a:t> of ISU </a:t>
            </a:r>
            <a:r>
              <a:rPr lang="nl-BE" sz="2000" dirty="0" err="1" smtClean="0"/>
              <a:t>Caransebes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SVSU </a:t>
            </a:r>
            <a:r>
              <a:rPr lang="nl-BE" sz="2000" dirty="0" err="1" smtClean="0"/>
              <a:t>Slatina</a:t>
            </a:r>
            <a:r>
              <a:rPr lang="nl-BE" sz="2000" dirty="0" err="1" smtClean="0"/>
              <a:t>-Timis</a:t>
            </a:r>
            <a:r>
              <a:rPr lang="nl-BE" sz="2000" dirty="0" smtClean="0"/>
              <a:t> (</a:t>
            </a:r>
            <a:r>
              <a:rPr lang="nl-BE" sz="2000" dirty="0" err="1" smtClean="0"/>
              <a:t>jud.</a:t>
            </a:r>
            <a:r>
              <a:rPr lang="nl-BE" sz="2000" dirty="0" smtClean="0"/>
              <a:t> </a:t>
            </a:r>
            <a:r>
              <a:rPr lang="nl-BE" sz="2000" dirty="0" err="1" smtClean="0"/>
              <a:t>Caras</a:t>
            </a:r>
            <a:r>
              <a:rPr lang="nl-BE" sz="2000" dirty="0" smtClean="0"/>
              <a:t> </a:t>
            </a:r>
            <a:r>
              <a:rPr lang="nl-BE" sz="2000" dirty="0" err="1" smtClean="0"/>
              <a:t>Severin</a:t>
            </a:r>
            <a:r>
              <a:rPr lang="nl-BE" sz="2000" dirty="0" smtClean="0"/>
              <a:t>) was </a:t>
            </a:r>
            <a:r>
              <a:rPr lang="nl-BE" sz="2000" dirty="0" err="1" smtClean="0"/>
              <a:t>invited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Geel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learn</a:t>
            </a:r>
            <a:r>
              <a:rPr lang="nl-BE" sz="2000" dirty="0" smtClean="0"/>
              <a:t> more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structure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training </a:t>
            </a:r>
            <a:r>
              <a:rPr lang="nl-BE" sz="2000" dirty="0" err="1" smtClean="0"/>
              <a:t>methods</a:t>
            </a:r>
            <a:r>
              <a:rPr lang="nl-BE" sz="2000" dirty="0" smtClean="0"/>
              <a:t> </a:t>
            </a:r>
            <a:r>
              <a:rPr lang="nl-BE" sz="2000" dirty="0" err="1" smtClean="0"/>
              <a:t>used</a:t>
            </a:r>
            <a:r>
              <a:rPr lang="nl-BE" sz="2000" dirty="0" smtClean="0"/>
              <a:t> in Belgium. </a:t>
            </a:r>
            <a:endParaRPr lang="nl-BE" sz="2000" dirty="0" smtClean="0"/>
          </a:p>
          <a:p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/>
              <a:t> </a:t>
            </a:r>
            <a:br>
              <a:rPr lang="nl-BE" sz="2000" dirty="0" smtClean="0"/>
            </a:b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569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Belgian</a:t>
            </a:r>
            <a:r>
              <a:rPr lang="nl-BE" dirty="0" smtClean="0"/>
              <a:t> Fire </a:t>
            </a:r>
            <a:r>
              <a:rPr lang="nl-BE" dirty="0" err="1" smtClean="0"/>
              <a:t>Fighting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explosion of the high-pressure gas pipeline in </a:t>
            </a:r>
            <a:r>
              <a:rPr lang="en-US" sz="2000" dirty="0" err="1" smtClean="0"/>
              <a:t>Ghislenghien</a:t>
            </a:r>
            <a:r>
              <a:rPr lang="en-US" sz="2000" dirty="0" smtClean="0"/>
              <a:t> on July 30, 2004 formed the direct reason to reorganize the Civil Security.</a:t>
            </a:r>
          </a:p>
          <a:p>
            <a:r>
              <a:rPr lang="en-US" sz="2000" dirty="0" smtClean="0"/>
              <a:t>starting from  January 1, 2015  Belgium was divided into several emergency zones. These zones have their own legal personality and - although closely related to the municipalities - are legally separated.</a:t>
            </a:r>
            <a:endParaRPr lang="nl-BE" sz="2000" dirty="0" smtClean="0"/>
          </a:p>
          <a:p>
            <a:r>
              <a:rPr lang="en-US" sz="2000" dirty="0"/>
              <a:t>The principle of the fastest adequate help has already been made </a:t>
            </a:r>
            <a:r>
              <a:rPr lang="en-US" sz="2000" dirty="0" smtClean="0"/>
              <a:t>obliged </a:t>
            </a:r>
            <a:r>
              <a:rPr lang="en-US" sz="2000" dirty="0"/>
              <a:t>this means abandoning the principle of territoriality</a:t>
            </a:r>
            <a:r>
              <a:rPr lang="en-US" sz="2000" dirty="0" smtClean="0"/>
              <a:t> and that the assistance </a:t>
            </a:r>
            <a:r>
              <a:rPr lang="en-US" sz="2000" dirty="0"/>
              <a:t>center </a:t>
            </a:r>
            <a:r>
              <a:rPr lang="en-US" sz="2000" dirty="0" smtClean="0"/>
              <a:t>112 will </a:t>
            </a:r>
            <a:r>
              <a:rPr lang="en-US" sz="2000" dirty="0"/>
              <a:t>always send the </a:t>
            </a:r>
            <a:r>
              <a:rPr lang="en-US" sz="2000" dirty="0" smtClean="0"/>
              <a:t>fire team which will </a:t>
            </a:r>
            <a:r>
              <a:rPr lang="en-US" sz="2000" dirty="0"/>
              <a:t>be the </a:t>
            </a:r>
            <a:r>
              <a:rPr lang="en-US" sz="2000" dirty="0" smtClean="0"/>
              <a:t>fastest at the </a:t>
            </a:r>
            <a:r>
              <a:rPr lang="en-US" sz="2000" dirty="0"/>
              <a:t>site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Zone </a:t>
            </a:r>
            <a:r>
              <a:rPr lang="en-US" sz="2000" dirty="0" err="1" smtClean="0"/>
              <a:t>Kempen</a:t>
            </a:r>
            <a:r>
              <a:rPr lang="en-US" sz="2000" dirty="0" smtClean="0"/>
              <a:t> has 70 professionals and 330 volunteers divided over 7 units. </a:t>
            </a:r>
          </a:p>
          <a:p>
            <a:r>
              <a:rPr lang="en-US" sz="2000" dirty="0" smtClean="0"/>
              <a:t>The volunteers and professionals have exactly the same trainings and skills and are always working in mixed teams.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19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Belgium: </a:t>
            </a:r>
            <a:r>
              <a:rPr lang="nl-BE" dirty="0" err="1" smtClean="0"/>
              <a:t>fire</a:t>
            </a:r>
            <a:r>
              <a:rPr lang="nl-BE" dirty="0" smtClean="0"/>
              <a:t> </a:t>
            </a:r>
            <a:r>
              <a:rPr lang="nl-BE" dirty="0" err="1" smtClean="0"/>
              <a:t>fighting</a:t>
            </a:r>
            <a:r>
              <a:rPr lang="nl-BE" dirty="0" smtClean="0"/>
              <a:t> </a:t>
            </a:r>
            <a:r>
              <a:rPr lang="nl-BE" dirty="0" err="1" smtClean="0"/>
              <a:t>regions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6146" name="Picture 2" descr="D:\Brandweer\brandweerzon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19" y="1600200"/>
            <a:ext cx="6484961" cy="45259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Region</a:t>
            </a:r>
            <a:r>
              <a:rPr lang="nl-BE" dirty="0" smtClean="0"/>
              <a:t> Kempen</a:t>
            </a:r>
            <a:endParaRPr lang="nl-BE" dirty="0"/>
          </a:p>
        </p:txBody>
      </p:sp>
      <p:pic>
        <p:nvPicPr>
          <p:cNvPr id="7170" name="Picture 2" descr="D:\Brandweer\zone Kemp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45" y="1268760"/>
            <a:ext cx="3736464" cy="48574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First meeting in Geel September 2014</a:t>
            </a:r>
            <a:br>
              <a:rPr lang="nl-BE" dirty="0" smtClean="0"/>
            </a:br>
            <a:r>
              <a:rPr lang="nl-BE" dirty="0" err="1" smtClean="0"/>
              <a:t>to</a:t>
            </a:r>
            <a:r>
              <a:rPr lang="nl-BE" dirty="0" smtClean="0"/>
              <a:t> exchange </a:t>
            </a:r>
            <a:r>
              <a:rPr lang="nl-BE" dirty="0" err="1" smtClean="0"/>
              <a:t>experiences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nl-BE" sz="2000" dirty="0" smtClean="0"/>
              <a:t>2 </a:t>
            </a:r>
            <a:r>
              <a:rPr lang="nl-BE" sz="2000" dirty="0" err="1" smtClean="0"/>
              <a:t>volunteers</a:t>
            </a:r>
            <a:r>
              <a:rPr lang="nl-BE" sz="2000" dirty="0" smtClean="0"/>
              <a:t> of SVSU </a:t>
            </a:r>
            <a:r>
              <a:rPr lang="nl-BE" sz="2000" dirty="0" err="1" smtClean="0"/>
              <a:t>Slatina-Timis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2 professionals of ISU </a:t>
            </a:r>
            <a:r>
              <a:rPr lang="nl-BE" sz="2000" dirty="0" err="1" smtClean="0"/>
              <a:t>Caransebes</a:t>
            </a:r>
            <a:r>
              <a:rPr lang="nl-BE" sz="2000" dirty="0" smtClean="0"/>
              <a:t> </a:t>
            </a:r>
            <a:r>
              <a:rPr lang="nl-BE" sz="2000" dirty="0" err="1" smtClean="0"/>
              <a:t>visited</a:t>
            </a:r>
            <a:r>
              <a:rPr lang="nl-BE" sz="2000" dirty="0" smtClean="0"/>
              <a:t> Belgium.</a:t>
            </a:r>
          </a:p>
          <a:p>
            <a:r>
              <a:rPr lang="nl-BE" sz="2000" dirty="0" smtClean="0"/>
              <a:t>Program: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Team building professionals – </a:t>
            </a:r>
            <a:r>
              <a:rPr lang="nl-BE" sz="2000" dirty="0" err="1" smtClean="0"/>
              <a:t>volunteers</a:t>
            </a:r>
            <a:endParaRPr lang="nl-BE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Modern </a:t>
            </a:r>
            <a:r>
              <a:rPr lang="nl-BE" sz="2000" dirty="0" err="1" smtClean="0"/>
              <a:t>techniques</a:t>
            </a:r>
            <a:r>
              <a:rPr lang="nl-BE" sz="2000" dirty="0" smtClean="0"/>
              <a:t> on </a:t>
            </a:r>
            <a:r>
              <a:rPr lang="nl-BE" sz="2000" dirty="0" err="1" smtClean="0"/>
              <a:t>fire</a:t>
            </a:r>
            <a:r>
              <a:rPr lang="nl-BE" sz="2000" dirty="0" smtClean="0"/>
              <a:t> </a:t>
            </a:r>
            <a:r>
              <a:rPr lang="nl-BE" sz="2000" dirty="0" err="1" smtClean="0"/>
              <a:t>fighting</a:t>
            </a:r>
            <a:r>
              <a:rPr lang="nl-BE" sz="2000" dirty="0" smtClean="0"/>
              <a:t> procedures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Safety procedures </a:t>
            </a:r>
            <a:r>
              <a:rPr lang="nl-BE" sz="2000" dirty="0" err="1" smtClean="0"/>
              <a:t>and</a:t>
            </a:r>
            <a:r>
              <a:rPr lang="nl-BE" sz="2000" dirty="0" smtClean="0"/>
              <a:t> personal </a:t>
            </a:r>
            <a:r>
              <a:rPr lang="nl-BE" sz="2000" dirty="0" err="1" smtClean="0"/>
              <a:t>protection</a:t>
            </a:r>
            <a:endParaRPr lang="nl-BE" sz="20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err="1" smtClean="0"/>
              <a:t>Recognizing</a:t>
            </a:r>
            <a:r>
              <a:rPr lang="nl-BE" sz="2000" dirty="0" smtClean="0"/>
              <a:t> </a:t>
            </a:r>
            <a:r>
              <a:rPr lang="nl-BE" sz="2000" dirty="0" err="1" smtClean="0"/>
              <a:t>immitent</a:t>
            </a:r>
            <a:r>
              <a:rPr lang="nl-BE" sz="2000" dirty="0" smtClean="0"/>
              <a:t> </a:t>
            </a:r>
            <a:r>
              <a:rPr lang="nl-BE" sz="2000" dirty="0" err="1" smtClean="0"/>
              <a:t>dangers</a:t>
            </a:r>
            <a:r>
              <a:rPr lang="nl-BE" sz="2000" dirty="0" smtClean="0"/>
              <a:t> </a:t>
            </a:r>
            <a:r>
              <a:rPr lang="nl-BE" sz="2000" dirty="0" err="1" smtClean="0"/>
              <a:t>during</a:t>
            </a:r>
            <a:r>
              <a:rPr lang="nl-BE" sz="2000" dirty="0" smtClean="0"/>
              <a:t> </a:t>
            </a:r>
            <a:r>
              <a:rPr lang="nl-BE" sz="2000" dirty="0" err="1" smtClean="0"/>
              <a:t>fire</a:t>
            </a:r>
            <a:r>
              <a:rPr lang="nl-BE" sz="2000" dirty="0" smtClean="0"/>
              <a:t> </a:t>
            </a:r>
            <a:r>
              <a:rPr lang="nl-BE" sz="2000" dirty="0" err="1" smtClean="0"/>
              <a:t>fighting</a:t>
            </a:r>
            <a:r>
              <a:rPr lang="nl-BE" sz="1600" dirty="0" smtClean="0"/>
              <a:t>	</a:t>
            </a:r>
          </a:p>
          <a:p>
            <a:r>
              <a:rPr lang="nl-BE" sz="2000" dirty="0" err="1" smtClean="0"/>
              <a:t>Locations</a:t>
            </a:r>
            <a:r>
              <a:rPr lang="nl-BE" sz="2000" dirty="0" smtClean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Fire Brigade Geel : mixed team </a:t>
            </a:r>
            <a:r>
              <a:rPr lang="nl-BE" sz="2000" dirty="0" err="1" smtClean="0"/>
              <a:t>volunteers</a:t>
            </a:r>
            <a:r>
              <a:rPr lang="nl-BE" sz="2000" dirty="0" smtClean="0"/>
              <a:t> – professionals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Fire </a:t>
            </a:r>
            <a:r>
              <a:rPr lang="nl-BE" sz="2000" dirty="0"/>
              <a:t>B</a:t>
            </a:r>
            <a:r>
              <a:rPr lang="nl-BE" sz="2000" dirty="0" smtClean="0"/>
              <a:t>rigade Balen: </a:t>
            </a:r>
            <a:r>
              <a:rPr lang="nl-BE" sz="2000" dirty="0" err="1" smtClean="0"/>
              <a:t>volunteers</a:t>
            </a:r>
            <a:r>
              <a:rPr lang="nl-BE" sz="2000" dirty="0" smtClean="0"/>
              <a:t> : disaster </a:t>
            </a:r>
            <a:r>
              <a:rPr lang="nl-BE" sz="2000" dirty="0" err="1" smtClean="0"/>
              <a:t>exercise</a:t>
            </a:r>
            <a:r>
              <a:rPr lang="nl-BE" sz="2000" dirty="0" smtClean="0"/>
              <a:t> at a SEVESO plant.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000" dirty="0" smtClean="0"/>
              <a:t>Campus Vesta: </a:t>
            </a:r>
            <a:r>
              <a:rPr lang="nl-BE" sz="2000" dirty="0" err="1" smtClean="0"/>
              <a:t>provincial</a:t>
            </a:r>
            <a:r>
              <a:rPr lang="nl-BE" sz="2000" dirty="0" smtClean="0"/>
              <a:t> trainingscenter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fire</a:t>
            </a:r>
            <a:r>
              <a:rPr lang="nl-BE" sz="2000" dirty="0" smtClean="0"/>
              <a:t> brigades</a:t>
            </a:r>
            <a:endParaRPr lang="nl-BE" sz="2000" dirty="0"/>
          </a:p>
          <a:p>
            <a:endParaRPr lang="nl-BE" sz="2000" dirty="0" smtClean="0"/>
          </a:p>
          <a:p>
            <a:endParaRPr lang="nl-BE" sz="2000" dirty="0" smtClean="0"/>
          </a:p>
        </p:txBody>
      </p:sp>
    </p:spTree>
    <p:extLst>
      <p:ext uri="{BB962C8B-B14F-4D97-AF65-F5344CB8AC3E}">
        <p14:creationId xmlns:p14="http://schemas.microsoft.com/office/powerpoint/2010/main" val="14051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Fire Brigade Geel </a:t>
            </a:r>
            <a:endParaRPr lang="nl-BE" dirty="0"/>
          </a:p>
        </p:txBody>
      </p:sp>
      <p:pic>
        <p:nvPicPr>
          <p:cNvPr id="4" name="Picture 2" descr="D:\Brandweer\september 2014 - elgië\brandweer Geel - sept. 2014\09_groepstra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032448" cy="302536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Brandweer\september 2014 - elgië\brandweer Geel - sept. 2014\11_trainin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1" y="188640"/>
            <a:ext cx="3960440" cy="297134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Brandweer\september 2014 - elgië\brandweer Geel - sept. 2014\16_cass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61916"/>
            <a:ext cx="3528392" cy="26471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Brandweer\september 2014 - elgië\brandweer Geel - sept. 2014\14_chemisch_pak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18966" cy="29402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nl-BE" dirty="0" smtClean="0"/>
              <a:t>Fire Brigade Balen</a:t>
            </a:r>
          </a:p>
          <a:p>
            <a:endParaRPr lang="nl-BE" dirty="0"/>
          </a:p>
        </p:txBody>
      </p:sp>
      <p:pic>
        <p:nvPicPr>
          <p:cNvPr id="10242" name="Picture 2" descr="D:\Brandweer\september 2014 - elgië\Balen - sept. 2014 vrijwilligers\3_brandw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960440" cy="297134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Brandweer\september 2014 - elgië\Balen - sept. 2014 vrijwilligers\5_slachtoff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2" y="908720"/>
            <a:ext cx="3772340" cy="28292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Brandweer\september 2014 - elgië\Balen - sept. 2014 vrijwilligers\6_bluss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0" y="3789040"/>
            <a:ext cx="3755572" cy="281667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Brandweer\september 2014 - elgië\Balen - sept. 2014 vrijwilligers\9_evaluat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73" y="332656"/>
            <a:ext cx="403244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Campus Vesta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1266" name="Picture 2" descr="D:\Brandweer\september 2014 - elgië\Campus Vesta sept. 2014 Foto's dag 1\01_brandbluss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3" y="665571"/>
            <a:ext cx="3801779" cy="28523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Brandweer\september 2014 - elgië\Campus Vesta sept. 2014 Foto's dag 1\10_fil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20" y="332656"/>
            <a:ext cx="4093601" cy="27137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Brandweer\september 2014 - elgië\Campus Vesta sept. 2014 Foto's dag 1\14_fil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3" y="3717032"/>
            <a:ext cx="3993628" cy="264746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Brandweer\september 2014 - elgië\Campus Vesta sept. 2014 Foto's dag 1\05_schu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20" y="3356992"/>
            <a:ext cx="4205191" cy="315496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Campus Vesta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2290" name="Picture 2" descr="D:\Brandweer\september 2014 - elgië\Campus Vesta sept. 2014Foto's dag 2\flash-over\05_flashover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8586"/>
            <a:ext cx="36576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Brandweer\september 2014 - elgië\Campus Vesta sept. 2014Foto's dag 2\flash-over\08_flashover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01818"/>
            <a:ext cx="36576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Brandweer\september 2014 - elgië\Campus Vesta sept. 2014Foto's dag 2\03_hittegewennin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6576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Brandweer\september 2014 - elgië\Campus Vesta sept. 2014Foto's dag 2\02_hittegewennin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6854"/>
            <a:ext cx="36576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200" dirty="0" err="1" smtClean="0"/>
              <a:t>Belgian</a:t>
            </a:r>
            <a:r>
              <a:rPr lang="nl-BE" sz="3200" dirty="0" smtClean="0"/>
              <a:t> </a:t>
            </a:r>
            <a:r>
              <a:rPr lang="nl-BE" sz="3200" dirty="0" err="1" smtClean="0"/>
              <a:t>commitees</a:t>
            </a:r>
            <a:r>
              <a:rPr lang="nl-BE" sz="3200" dirty="0" smtClean="0"/>
              <a:t> are </a:t>
            </a:r>
            <a:r>
              <a:rPr lang="nl-BE" sz="3200" dirty="0" err="1" smtClean="0"/>
              <a:t>transporting</a:t>
            </a:r>
            <a:r>
              <a:rPr lang="nl-BE" sz="3200" dirty="0" smtClean="0"/>
              <a:t> </a:t>
            </a:r>
            <a:r>
              <a:rPr lang="nl-BE" sz="3200" dirty="0" err="1" smtClean="0"/>
              <a:t>fire</a:t>
            </a:r>
            <a:r>
              <a:rPr lang="nl-BE" sz="3200" dirty="0" smtClean="0"/>
              <a:t>-trucks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materials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</a:t>
            </a:r>
            <a:r>
              <a:rPr lang="nl-BE" sz="3200" dirty="0" err="1" smtClean="0"/>
              <a:t>the</a:t>
            </a:r>
            <a:r>
              <a:rPr lang="nl-BE" sz="3200" dirty="0" smtClean="0"/>
              <a:t> </a:t>
            </a:r>
            <a:r>
              <a:rPr lang="nl-BE" sz="3200" dirty="0" err="1" smtClean="0"/>
              <a:t>Romanian</a:t>
            </a:r>
            <a:r>
              <a:rPr lang="nl-BE" sz="3200" dirty="0" smtClean="0"/>
              <a:t> </a:t>
            </a:r>
            <a:r>
              <a:rPr lang="nl-BE" sz="3200" dirty="0" err="1" smtClean="0"/>
              <a:t>twinning</a:t>
            </a:r>
            <a:r>
              <a:rPr lang="nl-BE" sz="3200" dirty="0" smtClean="0"/>
              <a:t> </a:t>
            </a:r>
            <a:r>
              <a:rPr lang="nl-BE" sz="3200" dirty="0" err="1" smtClean="0"/>
              <a:t>villages</a:t>
            </a:r>
            <a:r>
              <a:rPr lang="nl-BE" sz="3200" dirty="0" smtClean="0"/>
              <a:t/>
            </a:r>
            <a:br>
              <a:rPr lang="nl-BE" sz="3200" dirty="0" smtClean="0"/>
            </a:br>
            <a:endParaRPr lang="nl-BE" sz="3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20079"/>
          </a:xfrm>
        </p:spPr>
        <p:txBody>
          <a:bodyPr>
            <a:normAutofit/>
          </a:bodyPr>
          <a:lstStyle/>
          <a:p>
            <a:pPr algn="ctr"/>
            <a:r>
              <a:rPr lang="nl-BE" sz="1800" dirty="0" smtClean="0"/>
              <a:t>Nijlen voor </a:t>
            </a:r>
            <a:r>
              <a:rPr lang="nl-BE" sz="1800" dirty="0" err="1" smtClean="0"/>
              <a:t>Hodora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endParaRPr lang="nl-BE" sz="1800" dirty="0"/>
          </a:p>
          <a:p>
            <a:pPr algn="ctr"/>
            <a:r>
              <a:rPr lang="nl-BE" sz="1800" dirty="0" smtClean="0"/>
              <a:t>SVSU </a:t>
            </a:r>
            <a:r>
              <a:rPr lang="nl-BE" sz="1800" dirty="0" err="1" smtClean="0"/>
              <a:t>Cotnari</a:t>
            </a:r>
            <a:endParaRPr lang="nl-BE" sz="1800" dirty="0"/>
          </a:p>
        </p:txBody>
      </p:sp>
      <p:pic>
        <p:nvPicPr>
          <p:cNvPr id="1026" name="Picture 2" descr="D:\allerlei\website foto's\Brandweer album\Brandweerauto\brandweerauto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428" y="2348880"/>
            <a:ext cx="4332859" cy="29192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5220072" y="1268761"/>
            <a:ext cx="3466728" cy="576064"/>
          </a:xfrm>
        </p:spPr>
        <p:txBody>
          <a:bodyPr>
            <a:noAutofit/>
          </a:bodyPr>
          <a:lstStyle/>
          <a:p>
            <a:pPr algn="ctr"/>
            <a:r>
              <a:rPr lang="nl-BE" sz="1800" dirty="0" smtClean="0"/>
              <a:t>Geel </a:t>
            </a:r>
            <a:r>
              <a:rPr lang="nl-BE" sz="1800" dirty="0" err="1" smtClean="0"/>
              <a:t>to</a:t>
            </a:r>
            <a:endParaRPr lang="nl-BE" sz="1800" dirty="0" smtClean="0"/>
          </a:p>
          <a:p>
            <a:pPr algn="ctr"/>
            <a:r>
              <a:rPr lang="nl-BE" sz="1800" dirty="0" smtClean="0"/>
              <a:t>SVSU </a:t>
            </a:r>
            <a:r>
              <a:rPr lang="nl-BE" sz="1800" dirty="0" err="1" smtClean="0"/>
              <a:t>Slatina-Timis</a:t>
            </a:r>
            <a:endParaRPr lang="nl-BE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938688" cy="2954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Erasmus + project -  </a:t>
            </a:r>
            <a:r>
              <a:rPr lang="nl-BE" dirty="0" err="1" smtClean="0"/>
              <a:t>Proposal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nl-BE" sz="2000" dirty="0" smtClean="0"/>
              <a:t>As </a:t>
            </a:r>
            <a:r>
              <a:rPr lang="nl-BE" sz="2000" dirty="0" err="1" smtClean="0"/>
              <a:t>result</a:t>
            </a:r>
            <a:r>
              <a:rPr lang="nl-BE" sz="2000" dirty="0" smtClean="0"/>
              <a:t> of </a:t>
            </a:r>
            <a:r>
              <a:rPr lang="nl-BE" sz="2000" dirty="0" err="1" smtClean="0"/>
              <a:t>the</a:t>
            </a:r>
            <a:r>
              <a:rPr lang="nl-BE" sz="2000" dirty="0" smtClean="0"/>
              <a:t> meeting in 2014 </a:t>
            </a:r>
            <a:r>
              <a:rPr lang="nl-BE" sz="2000" dirty="0" err="1" smtClean="0"/>
              <a:t>and</a:t>
            </a:r>
            <a:r>
              <a:rPr lang="nl-BE" sz="2000" dirty="0" smtClean="0"/>
              <a:t> a meeting at ISU </a:t>
            </a:r>
            <a:r>
              <a:rPr lang="nl-BE" sz="2000" dirty="0" err="1" smtClean="0"/>
              <a:t>Semenic</a:t>
            </a:r>
            <a:r>
              <a:rPr lang="nl-BE" sz="2000" dirty="0" smtClean="0"/>
              <a:t> in </a:t>
            </a:r>
            <a:r>
              <a:rPr lang="nl-BE" sz="2000" dirty="0" err="1" smtClean="0"/>
              <a:t>Resita</a:t>
            </a:r>
            <a:r>
              <a:rPr lang="nl-BE" sz="2000" dirty="0" smtClean="0"/>
              <a:t> 2015 </a:t>
            </a:r>
            <a:r>
              <a:rPr lang="nl-BE" sz="2000" dirty="0" err="1" smtClean="0"/>
              <a:t>it</a:t>
            </a:r>
            <a:r>
              <a:rPr lang="nl-BE" sz="2000" dirty="0" smtClean="0"/>
              <a:t> </a:t>
            </a:r>
            <a:r>
              <a:rPr lang="nl-BE" sz="2000" dirty="0" err="1" smtClean="0"/>
              <a:t>became</a:t>
            </a:r>
            <a:r>
              <a:rPr lang="nl-BE" sz="2000" dirty="0" smtClean="0"/>
              <a:t> </a:t>
            </a:r>
            <a:r>
              <a:rPr lang="nl-BE" sz="2000" dirty="0" err="1" smtClean="0"/>
              <a:t>clear</a:t>
            </a:r>
            <a:r>
              <a:rPr lang="nl-BE" sz="2000" dirty="0" smtClean="0"/>
              <a:t> </a:t>
            </a:r>
            <a:r>
              <a:rPr lang="nl-BE" sz="2000" dirty="0" err="1" smtClean="0"/>
              <a:t>that</a:t>
            </a:r>
            <a:r>
              <a:rPr lang="nl-BE" sz="2000" dirty="0" smtClean="0"/>
              <a:t> </a:t>
            </a:r>
            <a:r>
              <a:rPr lang="nl-BE" sz="2000" dirty="0" err="1" smtClean="0"/>
              <a:t>there</a:t>
            </a:r>
            <a:r>
              <a:rPr lang="nl-BE" sz="2000" dirty="0" smtClean="0"/>
              <a:t> is a big </a:t>
            </a:r>
            <a:r>
              <a:rPr lang="nl-BE" sz="2000" dirty="0" err="1" smtClean="0"/>
              <a:t>willingness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further</a:t>
            </a:r>
            <a:r>
              <a:rPr lang="nl-BE" sz="2000" dirty="0" smtClean="0"/>
              <a:t> support </a:t>
            </a:r>
            <a:r>
              <a:rPr lang="nl-BE" sz="2000" dirty="0" err="1" smtClean="0"/>
              <a:t>such</a:t>
            </a:r>
            <a:r>
              <a:rPr lang="nl-BE" sz="2000" dirty="0" smtClean="0"/>
              <a:t> </a:t>
            </a:r>
            <a:r>
              <a:rPr lang="nl-BE" sz="2000" dirty="0" err="1" smtClean="0"/>
              <a:t>collaboration</a:t>
            </a:r>
            <a:r>
              <a:rPr lang="nl-BE" sz="2000" dirty="0" smtClean="0"/>
              <a:t>.</a:t>
            </a:r>
          </a:p>
          <a:p>
            <a:endParaRPr lang="nl-BE" sz="2000" dirty="0" smtClean="0"/>
          </a:p>
          <a:p>
            <a:r>
              <a:rPr lang="nl-BE" sz="2000" dirty="0" smtClean="0"/>
              <a:t>The </a:t>
            </a:r>
            <a:r>
              <a:rPr lang="nl-BE" sz="2000" dirty="0" err="1" smtClean="0"/>
              <a:t>idea</a:t>
            </a:r>
            <a:r>
              <a:rPr lang="nl-BE" sz="2000" dirty="0" smtClean="0"/>
              <a:t> </a:t>
            </a:r>
            <a:r>
              <a:rPr lang="nl-BE" sz="2000" dirty="0" err="1" smtClean="0"/>
              <a:t>came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implement</a:t>
            </a:r>
            <a:r>
              <a:rPr lang="nl-BE" sz="2000" dirty="0" smtClean="0"/>
              <a:t> </a:t>
            </a:r>
            <a:r>
              <a:rPr lang="nl-BE" sz="2000" dirty="0" err="1" smtClean="0"/>
              <a:t>an</a:t>
            </a:r>
            <a:r>
              <a:rPr lang="nl-BE" sz="2000" dirty="0" smtClean="0"/>
              <a:t> Erasmus+ project “ Train </a:t>
            </a:r>
            <a:r>
              <a:rPr lang="nl-BE" sz="2000" dirty="0" err="1" smtClean="0"/>
              <a:t>the</a:t>
            </a:r>
            <a:r>
              <a:rPr lang="nl-BE" sz="2000" dirty="0" smtClean="0"/>
              <a:t> trainer”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Caras-Severin</a:t>
            </a:r>
            <a:r>
              <a:rPr lang="nl-BE" sz="2000" dirty="0" smtClean="0"/>
              <a:t> as pilot project </a:t>
            </a:r>
            <a:r>
              <a:rPr lang="nl-BE" sz="2000" dirty="0" err="1" smtClean="0"/>
              <a:t>for</a:t>
            </a:r>
            <a:r>
              <a:rPr lang="nl-BE" sz="2000" dirty="0" smtClean="0"/>
              <a:t> Romania.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Discussion </a:t>
            </a:r>
            <a:r>
              <a:rPr lang="en-US" dirty="0"/>
              <a:t>and Practice: evolution in </a:t>
            </a:r>
            <a:r>
              <a:rPr lang="en-US" dirty="0" smtClean="0"/>
              <a:t>firefighting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 Rapid Fire Progress: backdraft, flashover fire gas ignition.</a:t>
            </a:r>
            <a:br>
              <a:rPr lang="en-US" dirty="0"/>
            </a:br>
            <a:r>
              <a:rPr lang="en-US" dirty="0"/>
              <a:t>o Safety and fire fighting exercises.</a:t>
            </a:r>
            <a:br>
              <a:rPr lang="en-US" dirty="0"/>
            </a:br>
            <a:r>
              <a:rPr lang="en-US" dirty="0"/>
              <a:t>o Recognizing imminent hazards during fire</a:t>
            </a:r>
            <a:r>
              <a:rPr lang="en-US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Cooperation between volunteers and professional corps</a:t>
            </a:r>
            <a:r>
              <a:rPr lang="en-US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Exchanges between countries</a:t>
            </a:r>
            <a:r>
              <a:rPr lang="en-US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Prevention: link with schools, society, health centers</a:t>
            </a:r>
            <a:r>
              <a:rPr lang="en-US" dirty="0" smtClean="0"/>
              <a:t>.</a:t>
            </a:r>
          </a:p>
          <a:p>
            <a:pPr marL="1371600" lvl="3" indent="0">
              <a:buNone/>
            </a:pPr>
            <a:r>
              <a:rPr lang="en-US" dirty="0" smtClean="0"/>
              <a:t>• </a:t>
            </a:r>
            <a:r>
              <a:rPr lang="en-US" dirty="0"/>
              <a:t>Training of volunteers and professionals: link with youth unemployment (focus in EU projects</a:t>
            </a:r>
            <a:r>
              <a:rPr lang="en-US" dirty="0" smtClean="0"/>
              <a:t>).</a:t>
            </a:r>
          </a:p>
          <a:p>
            <a:pPr marL="1371600" lvl="3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87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Kick off meeting September 2015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 err="1" smtClean="0"/>
              <a:t>Romanian</a:t>
            </a:r>
            <a:r>
              <a:rPr lang="nl-BE" sz="2000" dirty="0" smtClean="0"/>
              <a:t> </a:t>
            </a:r>
            <a:r>
              <a:rPr lang="nl-BE" sz="2000" dirty="0" err="1" smtClean="0"/>
              <a:t>Participants</a:t>
            </a:r>
            <a:r>
              <a:rPr lang="nl-BE" sz="2000" dirty="0" smtClean="0"/>
              <a:t>: </a:t>
            </a:r>
          </a:p>
          <a:p>
            <a:pPr marL="0" indent="0">
              <a:buNone/>
            </a:pPr>
            <a:r>
              <a:rPr lang="nl-BE" sz="2000" dirty="0" smtClean="0">
                <a:effectLst/>
              </a:rPr>
              <a:t>- GĂTEJ. Marius </a:t>
            </a:r>
            <a:r>
              <a:rPr lang="nl-BE" sz="2000" dirty="0" err="1" smtClean="0">
                <a:effectLst/>
              </a:rPr>
              <a:t>Costin</a:t>
            </a:r>
            <a:r>
              <a:rPr lang="nl-BE" sz="2000" dirty="0" smtClean="0">
                <a:effectLst/>
              </a:rPr>
              <a:t> major at </a:t>
            </a:r>
            <a:r>
              <a:rPr lang="nl-BE" sz="2000" dirty="0" err="1" smtClean="0">
                <a:effectLst/>
              </a:rPr>
              <a:t>the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operational</a:t>
            </a:r>
            <a:r>
              <a:rPr lang="nl-BE" sz="2000" dirty="0" smtClean="0">
                <a:effectLst/>
              </a:rPr>
              <a:t> center in Bucharest.</a:t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- BURCIU </a:t>
            </a:r>
            <a:r>
              <a:rPr lang="nl-BE" sz="2000" dirty="0" err="1" smtClean="0">
                <a:effectLst/>
              </a:rPr>
              <a:t>Costel</a:t>
            </a:r>
            <a:r>
              <a:rPr lang="nl-BE" sz="2000" dirty="0" smtClean="0">
                <a:effectLst/>
              </a:rPr>
              <a:t> is </a:t>
            </a:r>
            <a:r>
              <a:rPr lang="nl-BE" sz="2000" dirty="0" err="1" smtClean="0">
                <a:effectLst/>
              </a:rPr>
              <a:t>Lieutenant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Colonel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and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the</a:t>
            </a:r>
            <a:r>
              <a:rPr lang="nl-BE" sz="2000" dirty="0" smtClean="0">
                <a:effectLst/>
              </a:rPr>
              <a:t> chief of </a:t>
            </a:r>
            <a:r>
              <a:rPr lang="nl-BE" sz="2000" dirty="0" err="1" smtClean="0">
                <a:effectLst/>
              </a:rPr>
              <a:t>the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operational</a:t>
            </a:r>
            <a:r>
              <a:rPr lang="nl-BE" sz="2000" dirty="0" smtClean="0">
                <a:effectLst/>
              </a:rPr>
              <a:t> center in </a:t>
            </a:r>
            <a:r>
              <a:rPr lang="nl-BE" sz="2000" dirty="0" err="1" smtClean="0">
                <a:effectLst/>
              </a:rPr>
              <a:t>Reşiţa</a:t>
            </a: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- MALAESCU </a:t>
            </a:r>
            <a:r>
              <a:rPr lang="nl-BE" sz="2000" dirty="0" err="1" smtClean="0">
                <a:effectLst/>
              </a:rPr>
              <a:t>Florin</a:t>
            </a:r>
            <a:r>
              <a:rPr lang="nl-BE" sz="2000" dirty="0" smtClean="0">
                <a:effectLst/>
              </a:rPr>
              <a:t> is </a:t>
            </a:r>
            <a:r>
              <a:rPr lang="nl-BE" sz="2000" dirty="0" err="1" smtClean="0">
                <a:effectLst/>
              </a:rPr>
              <a:t>lieutenant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and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the</a:t>
            </a:r>
            <a:r>
              <a:rPr lang="nl-BE" sz="2000" dirty="0" smtClean="0">
                <a:effectLst/>
              </a:rPr>
              <a:t> second in </a:t>
            </a:r>
            <a:r>
              <a:rPr lang="nl-BE" sz="2000" dirty="0" err="1" smtClean="0">
                <a:effectLst/>
              </a:rPr>
              <a:t>command</a:t>
            </a:r>
            <a:r>
              <a:rPr lang="nl-BE" sz="2000" dirty="0" smtClean="0">
                <a:effectLst/>
              </a:rPr>
              <a:t> at </a:t>
            </a:r>
            <a:r>
              <a:rPr lang="nl-BE" sz="2000" dirty="0" err="1" smtClean="0">
                <a:effectLst/>
              </a:rPr>
              <a:t>the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fire</a:t>
            </a:r>
            <a:r>
              <a:rPr lang="nl-BE" sz="2000" dirty="0" smtClean="0">
                <a:effectLst/>
              </a:rPr>
              <a:t> station in </a:t>
            </a:r>
            <a:r>
              <a:rPr lang="nl-BE" sz="2000" dirty="0" err="1" smtClean="0">
                <a:effectLst/>
              </a:rPr>
              <a:t>Reşiţa</a:t>
            </a:r>
            <a:r>
              <a:rPr lang="nl-BE" sz="2000" dirty="0" smtClean="0">
                <a:effectLst/>
              </a:rPr>
              <a:t>.</a:t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- ILIE </a:t>
            </a:r>
            <a:r>
              <a:rPr lang="nl-BE" sz="2000" dirty="0" err="1" smtClean="0">
                <a:effectLst/>
              </a:rPr>
              <a:t>Cosmin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Sorin</a:t>
            </a:r>
            <a:r>
              <a:rPr lang="nl-BE" sz="2000" dirty="0" smtClean="0">
                <a:effectLst/>
              </a:rPr>
              <a:t> ,  </a:t>
            </a:r>
            <a:r>
              <a:rPr lang="nl-BE" sz="2000" dirty="0" err="1" smtClean="0">
                <a:effectLst/>
              </a:rPr>
              <a:t>Cpt</a:t>
            </a:r>
            <a:r>
              <a:rPr lang="nl-BE" sz="2000" dirty="0" smtClean="0">
                <a:effectLst/>
              </a:rPr>
              <a:t>. </a:t>
            </a:r>
            <a:r>
              <a:rPr lang="nl-BE" sz="2000" dirty="0" err="1" smtClean="0">
                <a:effectLst/>
              </a:rPr>
              <a:t>fire</a:t>
            </a:r>
            <a:r>
              <a:rPr lang="nl-BE" sz="2000" dirty="0" smtClean="0">
                <a:effectLst/>
              </a:rPr>
              <a:t> brigade </a:t>
            </a:r>
            <a:r>
              <a:rPr lang="nl-BE" sz="2000" dirty="0" err="1" smtClean="0">
                <a:effectLst/>
              </a:rPr>
              <a:t>commander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Caransebes</a:t>
            </a:r>
            <a:r>
              <a:rPr lang="nl-BE" sz="2000" dirty="0" smtClean="0">
                <a:effectLst/>
              </a:rPr>
              <a:t/>
            </a:r>
            <a:br>
              <a:rPr lang="nl-BE" sz="2000" dirty="0" smtClean="0">
                <a:effectLst/>
              </a:rPr>
            </a:br>
            <a:r>
              <a:rPr lang="nl-BE" sz="2000" dirty="0" smtClean="0">
                <a:effectLst/>
              </a:rPr>
              <a:t>- MICSA </a:t>
            </a:r>
            <a:r>
              <a:rPr lang="nl-BE" sz="2000" dirty="0" err="1" smtClean="0">
                <a:effectLst/>
              </a:rPr>
              <a:t>Ovidiu</a:t>
            </a:r>
            <a:r>
              <a:rPr lang="nl-BE" sz="2000" dirty="0" smtClean="0">
                <a:effectLst/>
              </a:rPr>
              <a:t> </a:t>
            </a:r>
            <a:r>
              <a:rPr lang="nl-BE" sz="2000" dirty="0" err="1" smtClean="0">
                <a:effectLst/>
              </a:rPr>
              <a:t>Florin</a:t>
            </a:r>
            <a:r>
              <a:rPr lang="nl-BE" sz="2000" dirty="0" smtClean="0">
                <a:effectLst/>
              </a:rPr>
              <a:t> Force </a:t>
            </a:r>
            <a:r>
              <a:rPr lang="nl-BE" sz="2000" dirty="0" err="1" smtClean="0">
                <a:effectLst/>
              </a:rPr>
              <a:t>Plt</a:t>
            </a:r>
            <a:r>
              <a:rPr lang="nl-BE" sz="2000" dirty="0" smtClean="0">
                <a:effectLst/>
              </a:rPr>
              <a:t>. NCO </a:t>
            </a:r>
            <a:r>
              <a:rPr lang="nl-BE" sz="2000" dirty="0" err="1" smtClean="0">
                <a:effectLst/>
              </a:rPr>
              <a:t>fire</a:t>
            </a:r>
            <a:r>
              <a:rPr lang="nl-BE" sz="2000" dirty="0" smtClean="0">
                <a:effectLst/>
              </a:rPr>
              <a:t> brigade </a:t>
            </a:r>
            <a:r>
              <a:rPr lang="nl-BE" sz="2000" dirty="0" err="1" smtClean="0">
                <a:effectLst/>
              </a:rPr>
              <a:t>Caransebes</a:t>
            </a:r>
            <a:endParaRPr lang="nl-BE" sz="2000" dirty="0" smtClean="0"/>
          </a:p>
          <a:p>
            <a:pPr lvl="1"/>
            <a:endParaRPr lang="nl-BE" dirty="0"/>
          </a:p>
        </p:txBody>
      </p:sp>
      <p:pic>
        <p:nvPicPr>
          <p:cNvPr id="13314" name="Picture 2" descr="D:\Brandweer\september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75571"/>
            <a:ext cx="4824536" cy="32847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Erasmus+ 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Patrick Van den </a:t>
            </a:r>
            <a:r>
              <a:rPr lang="nl-BE" sz="2000" dirty="0" err="1" smtClean="0"/>
              <a:t>Nieuwenhof</a:t>
            </a:r>
            <a:r>
              <a:rPr lang="nl-BE" sz="2000" dirty="0" smtClean="0"/>
              <a:t> </a:t>
            </a:r>
            <a:r>
              <a:rPr lang="nl-BE" sz="2000" dirty="0" err="1" smtClean="0"/>
              <a:t>will</a:t>
            </a:r>
            <a:r>
              <a:rPr lang="nl-BE" sz="2000" dirty="0"/>
              <a:t> </a:t>
            </a:r>
            <a:r>
              <a:rPr lang="nl-BE" sz="2000" dirty="0" err="1" smtClean="0"/>
              <a:t>write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project.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After</a:t>
            </a:r>
            <a:r>
              <a:rPr lang="nl-BE" sz="2000" dirty="0" smtClean="0"/>
              <a:t> </a:t>
            </a:r>
            <a:r>
              <a:rPr lang="nl-BE" sz="2000" dirty="0" err="1" smtClean="0"/>
              <a:t>approval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participants</a:t>
            </a:r>
            <a:r>
              <a:rPr lang="nl-BE" sz="2000" dirty="0" smtClean="0"/>
              <a:t> </a:t>
            </a:r>
            <a:r>
              <a:rPr lang="nl-BE" sz="2000" dirty="0" err="1" smtClean="0"/>
              <a:t>it</a:t>
            </a:r>
            <a:r>
              <a:rPr lang="nl-BE" sz="2000" dirty="0" smtClean="0"/>
              <a:t> ‘</a:t>
            </a:r>
            <a:r>
              <a:rPr lang="nl-BE" sz="2000" dirty="0" err="1" smtClean="0"/>
              <a:t>ll</a:t>
            </a:r>
            <a:r>
              <a:rPr lang="nl-BE" sz="2000" dirty="0" smtClean="0"/>
              <a:t> </a:t>
            </a:r>
            <a:r>
              <a:rPr lang="nl-BE" sz="2000" dirty="0" err="1" smtClean="0"/>
              <a:t>be</a:t>
            </a:r>
            <a:r>
              <a:rPr lang="nl-BE" sz="2000" dirty="0" smtClean="0"/>
              <a:t> </a:t>
            </a:r>
            <a:r>
              <a:rPr lang="nl-BE" sz="2000" dirty="0" err="1" smtClean="0"/>
              <a:t>submitted</a:t>
            </a:r>
            <a:r>
              <a:rPr lang="nl-BE" sz="2000" dirty="0" smtClean="0"/>
              <a:t> in </a:t>
            </a:r>
            <a:r>
              <a:rPr lang="nl-BE" sz="2000" dirty="0" err="1" smtClean="0"/>
              <a:t>March</a:t>
            </a:r>
            <a:r>
              <a:rPr lang="nl-BE" sz="2000" dirty="0" smtClean="0"/>
              <a:t> 2016.</a:t>
            </a:r>
          </a:p>
          <a:p>
            <a:endParaRPr lang="nl-BE" sz="2000" dirty="0" smtClean="0"/>
          </a:p>
          <a:p>
            <a:r>
              <a:rPr lang="nl-BE" sz="2000" dirty="0" smtClean="0"/>
              <a:t>As 3rd country, </a:t>
            </a:r>
            <a:r>
              <a:rPr lang="nl-BE" sz="2000" dirty="0" err="1" smtClean="0"/>
              <a:t>which</a:t>
            </a:r>
            <a:r>
              <a:rPr lang="nl-BE" sz="2000" dirty="0" smtClean="0"/>
              <a:t> is </a:t>
            </a:r>
            <a:r>
              <a:rPr lang="nl-BE" sz="2000" dirty="0" err="1" smtClean="0"/>
              <a:t>necessary</a:t>
            </a:r>
            <a:r>
              <a:rPr lang="nl-BE" sz="2000" dirty="0" smtClean="0"/>
              <a:t> </a:t>
            </a:r>
            <a:r>
              <a:rPr lang="nl-BE" sz="2000" dirty="0" err="1" smtClean="0"/>
              <a:t>for</a:t>
            </a:r>
            <a:r>
              <a:rPr lang="nl-BE" sz="2000" dirty="0" smtClean="0"/>
              <a:t> </a:t>
            </a:r>
            <a:r>
              <a:rPr lang="nl-BE" sz="2000" dirty="0" err="1" smtClean="0"/>
              <a:t>such</a:t>
            </a:r>
            <a:r>
              <a:rPr lang="nl-BE" sz="2000" dirty="0" smtClean="0"/>
              <a:t> a project, a team in Poland is </a:t>
            </a:r>
            <a:r>
              <a:rPr lang="nl-BE" sz="2000" dirty="0" err="1" smtClean="0"/>
              <a:t>interessed</a:t>
            </a:r>
            <a:r>
              <a:rPr lang="nl-BE" sz="2000" dirty="0" smtClean="0"/>
              <a:t>.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Also</a:t>
            </a:r>
            <a:r>
              <a:rPr lang="nl-BE" sz="2000" dirty="0" smtClean="0"/>
              <a:t> BIG (</a:t>
            </a:r>
            <a:r>
              <a:rPr lang="en-US" sz="2000" dirty="0" smtClean="0"/>
              <a:t>Belgian fire fighting info center on dangerous goods) will participate.</a:t>
            </a:r>
          </a:p>
          <a:p>
            <a:endParaRPr lang="en-US" sz="2000" dirty="0"/>
          </a:p>
          <a:p>
            <a:r>
              <a:rPr lang="en-US" sz="2000" dirty="0" smtClean="0"/>
              <a:t>We hope that we can tell you next forum about the good results of this project.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91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51520" y="3717032"/>
            <a:ext cx="8640960" cy="2592288"/>
          </a:xfrm>
        </p:spPr>
        <p:txBody>
          <a:bodyPr>
            <a:normAutofit fontScale="90000"/>
          </a:bodyPr>
          <a:lstStyle/>
          <a:p>
            <a:r>
              <a:rPr lang="nl-BE" b="0" dirty="0" smtClean="0"/>
              <a:t/>
            </a:r>
            <a:br>
              <a:rPr lang="nl-BE" b="0" dirty="0" smtClean="0"/>
            </a:br>
            <a:r>
              <a:rPr lang="nl-BE" sz="2200" b="0" dirty="0" smtClean="0"/>
              <a:t>Eeklo </a:t>
            </a:r>
            <a:r>
              <a:rPr lang="nl-BE" sz="2200" b="0" dirty="0" err="1" smtClean="0"/>
              <a:t>to</a:t>
            </a:r>
            <a:r>
              <a:rPr lang="nl-BE" sz="2200" b="0" dirty="0" smtClean="0"/>
              <a:t> </a:t>
            </a:r>
            <a:r>
              <a:rPr lang="nl-BE" sz="2200" b="0" dirty="0" err="1" smtClean="0"/>
              <a:t>Prisacani</a:t>
            </a:r>
            <a:r>
              <a:rPr lang="nl-BE" sz="2200" b="0" dirty="0" smtClean="0"/>
              <a:t/>
            </a:r>
            <a:br>
              <a:rPr lang="nl-BE" sz="2200" b="0" dirty="0" smtClean="0"/>
            </a:br>
            <a:r>
              <a:rPr lang="nl-BE" sz="2200" b="0" dirty="0" smtClean="0"/>
              <a:t>						</a:t>
            </a:r>
            <a:br>
              <a:rPr lang="nl-BE" sz="2200" b="0" dirty="0" smtClean="0"/>
            </a:br>
            <a:r>
              <a:rPr lang="nl-BE" sz="2200" b="0" dirty="0" smtClean="0"/>
              <a:t>	                                                                             De Panne </a:t>
            </a:r>
            <a:r>
              <a:rPr lang="nl-BE" sz="2200" b="0" dirty="0" err="1" smtClean="0"/>
              <a:t>to</a:t>
            </a:r>
            <a:r>
              <a:rPr lang="nl-BE" sz="2200" b="0" dirty="0" smtClean="0"/>
              <a:t> </a:t>
            </a:r>
            <a:r>
              <a:rPr lang="nl-BE" sz="2200" b="0" dirty="0" err="1" smtClean="0"/>
              <a:t>Rastolita</a:t>
            </a:r>
            <a:r>
              <a:rPr lang="nl-BE" sz="2200" b="0" dirty="0" smtClean="0"/>
              <a:t/>
            </a:r>
            <a:br>
              <a:rPr lang="nl-BE" sz="2200" b="0" dirty="0" smtClean="0"/>
            </a:br>
            <a:r>
              <a:rPr lang="nl-BE" sz="2200" b="0" dirty="0" smtClean="0"/>
              <a:t/>
            </a:r>
            <a:br>
              <a:rPr lang="nl-BE" sz="2200" b="0" dirty="0" smtClean="0"/>
            </a:br>
            <a:r>
              <a:rPr lang="nl-BE" sz="2200" b="0" dirty="0" smtClean="0"/>
              <a:t>Kasterlee </a:t>
            </a:r>
            <a:r>
              <a:rPr lang="nl-BE" sz="2200" b="0" dirty="0" err="1" smtClean="0"/>
              <a:t>to</a:t>
            </a:r>
            <a:r>
              <a:rPr lang="nl-BE" sz="2200" b="0" dirty="0" smtClean="0"/>
              <a:t> </a:t>
            </a:r>
            <a:r>
              <a:rPr lang="nl-BE" sz="2200" b="0" dirty="0" err="1" smtClean="0"/>
              <a:t>Murghesti</a:t>
            </a:r>
            <a:r>
              <a:rPr lang="nl-BE" sz="2200" b="0" dirty="0" smtClean="0"/>
              <a:t>, </a:t>
            </a:r>
            <a:br>
              <a:rPr lang="nl-BE" sz="2200" b="0" dirty="0" smtClean="0"/>
            </a:br>
            <a:r>
              <a:rPr lang="nl-BE" sz="2200" b="0" dirty="0" smtClean="0"/>
              <a:t>		       Balen </a:t>
            </a:r>
            <a:r>
              <a:rPr lang="nl-BE" sz="2200" b="0" dirty="0" err="1" smtClean="0"/>
              <a:t>to</a:t>
            </a:r>
            <a:r>
              <a:rPr lang="nl-BE" sz="2200" b="0" dirty="0" smtClean="0"/>
              <a:t> </a:t>
            </a:r>
            <a:r>
              <a:rPr lang="nl-BE" sz="2200" b="0" dirty="0" err="1" smtClean="0"/>
              <a:t>Ladesti</a:t>
            </a:r>
            <a:r>
              <a:rPr lang="nl-BE" sz="2200" b="0" dirty="0" smtClean="0"/>
              <a:t/>
            </a:r>
            <a:br>
              <a:rPr lang="nl-BE" sz="2200" b="0" dirty="0" smtClean="0"/>
            </a:br>
            <a:r>
              <a:rPr lang="nl-BE" sz="2200" b="0" dirty="0" smtClean="0"/>
              <a:t> 				</a:t>
            </a:r>
            <a:r>
              <a:rPr lang="nl-BE" sz="2200" b="0" dirty="0" err="1" smtClean="0"/>
              <a:t>and</a:t>
            </a:r>
            <a:r>
              <a:rPr lang="nl-BE" sz="2200" b="0" dirty="0" smtClean="0"/>
              <a:t> </a:t>
            </a:r>
            <a:r>
              <a:rPr lang="nl-BE" sz="2200" b="0" dirty="0" err="1" smtClean="0"/>
              <a:t>many</a:t>
            </a:r>
            <a:r>
              <a:rPr lang="nl-BE" sz="2200" b="0" dirty="0" smtClean="0"/>
              <a:t> more…..</a:t>
            </a:r>
            <a:br>
              <a:rPr lang="nl-BE" sz="2200" b="0" dirty="0" smtClean="0"/>
            </a:br>
            <a:r>
              <a:rPr lang="nl-BE" b="0" dirty="0" smtClean="0"/>
              <a:t>						</a:t>
            </a:r>
            <a:r>
              <a:rPr lang="nl-BE" b="0" dirty="0"/>
              <a:t/>
            </a:r>
            <a:br>
              <a:rPr lang="nl-BE" b="0" dirty="0"/>
            </a:br>
            <a:endParaRPr lang="nl-BE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 bwMode="auto">
          <a:xfrm>
            <a:off x="203514" y="332656"/>
            <a:ext cx="4224469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8" y="1124744"/>
            <a:ext cx="4314352" cy="28803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8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nl-BE" dirty="0" smtClean="0"/>
              <a:t>Fire </a:t>
            </a:r>
            <a:r>
              <a:rPr lang="nl-BE" dirty="0" err="1" smtClean="0"/>
              <a:t>fighting</a:t>
            </a:r>
            <a:r>
              <a:rPr lang="nl-BE" dirty="0" smtClean="0"/>
              <a:t> equipment </a:t>
            </a:r>
            <a:r>
              <a:rPr lang="nl-BE" dirty="0" err="1" smtClean="0"/>
              <a:t>delivered</a:t>
            </a:r>
            <a:endParaRPr lang="nl-BE" dirty="0"/>
          </a:p>
        </p:txBody>
      </p:sp>
      <p:pic>
        <p:nvPicPr>
          <p:cNvPr id="3074" name="Picture 2" descr="D:\allerlei\website foto's\Brandweer album\Holmatro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8600" cy="3028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llerlei\website foto's\Brandweer album\Hondapo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D:\allerlei\website foto's\Brandweer album\laarz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57600" cy="43205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llerlei\website foto's\Brandweer album\Brandweerauto\brandweerauto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94" y="1600200"/>
            <a:ext cx="3393411" cy="45259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Training SVSU teams</a:t>
            </a:r>
            <a:endParaRPr lang="nl-BE" dirty="0"/>
          </a:p>
        </p:txBody>
      </p:sp>
      <p:pic>
        <p:nvPicPr>
          <p:cNvPr id="7" name="Picture 2" descr="C:\Documents and Settings\Modbeeck\Desktop\RE Fotos4\0000263710-Image00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59" y="1484784"/>
            <a:ext cx="4122011" cy="3600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3" descr="C:\Documents and Settings\Modbeeck\Desktop\RE Fotos\0000263713-Image00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2492896"/>
            <a:ext cx="3658567" cy="38164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1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2" descr="C:\Documents and Settings\Modbeeck\Desktop\oef zond 2\0000263713-Image00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2" descr="C:\Documents and Settings\Modbeeck\Desktop\oef zond2\0000263711-Image003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32656"/>
            <a:ext cx="4038600" cy="3028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3" descr="C:\Documents and Settings\Modbeeck\Desktop\oef zond2\0000263711-Image0034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60728" y="3429000"/>
            <a:ext cx="4039985" cy="30299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59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Brandweer\oefening 2014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230621" cy="31729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nl-BE" dirty="0" smtClean="0"/>
              <a:t>Training SVSU </a:t>
            </a:r>
            <a:r>
              <a:rPr lang="nl-BE" dirty="0" err="1" smtClean="0"/>
              <a:t>and</a:t>
            </a:r>
            <a:r>
              <a:rPr lang="nl-BE" dirty="0" smtClean="0"/>
              <a:t> ISU </a:t>
            </a:r>
            <a:r>
              <a:rPr lang="nl-BE" dirty="0" err="1" smtClean="0"/>
              <a:t>together</a:t>
            </a:r>
            <a:endParaRPr lang="nl-BE" dirty="0"/>
          </a:p>
        </p:txBody>
      </p:sp>
      <p:pic>
        <p:nvPicPr>
          <p:cNvPr id="5125" name="Picture 5" descr="D:\Brandweer\oefening 2014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4680520" cy="295827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Brandweer\oefening 2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38600" cy="3028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512168"/>
          </a:xfrm>
        </p:spPr>
        <p:txBody>
          <a:bodyPr>
            <a:noAutofit/>
          </a:bodyPr>
          <a:lstStyle/>
          <a:p>
            <a:r>
              <a:rPr lang="nl-BE" dirty="0" err="1" smtClean="0"/>
              <a:t>Difficulties</a:t>
            </a:r>
            <a:r>
              <a:rPr lang="nl-BE" dirty="0" smtClean="0"/>
              <a:t> </a:t>
            </a:r>
            <a:r>
              <a:rPr lang="nl-BE" dirty="0"/>
              <a:t>o</a:t>
            </a:r>
            <a:r>
              <a:rPr lang="nl-BE" dirty="0" smtClean="0"/>
              <a:t>f </a:t>
            </a:r>
            <a:r>
              <a:rPr lang="nl-BE" dirty="0" err="1" smtClean="0"/>
              <a:t>the</a:t>
            </a:r>
            <a:r>
              <a:rPr lang="nl-BE" dirty="0" smtClean="0"/>
              <a:t>  SVSU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become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accurate team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endParaRPr lang="nl-BE" sz="2000" dirty="0" smtClean="0"/>
          </a:p>
          <a:p>
            <a:endParaRPr lang="nl-BE" sz="2000" dirty="0" smtClean="0"/>
          </a:p>
          <a:p>
            <a:r>
              <a:rPr lang="nl-BE" sz="2000" dirty="0" smtClean="0"/>
              <a:t>In </a:t>
            </a:r>
            <a:r>
              <a:rPr lang="nl-BE" sz="2000" dirty="0" err="1" smtClean="0"/>
              <a:t>many</a:t>
            </a:r>
            <a:r>
              <a:rPr lang="nl-BE" sz="2000" dirty="0" smtClean="0"/>
              <a:t> </a:t>
            </a:r>
            <a:r>
              <a:rPr lang="nl-BE" sz="2000" dirty="0" err="1" smtClean="0"/>
              <a:t>villages</a:t>
            </a:r>
            <a:r>
              <a:rPr lang="nl-BE" sz="2000" dirty="0" smtClean="0"/>
              <a:t> SVSU </a:t>
            </a:r>
            <a:r>
              <a:rPr lang="nl-BE" sz="2000" dirty="0" err="1" smtClean="0"/>
              <a:t>isn’t</a:t>
            </a:r>
            <a:r>
              <a:rPr lang="nl-BE" sz="2000" dirty="0" smtClean="0"/>
              <a:t> </a:t>
            </a:r>
            <a:r>
              <a:rPr lang="nl-BE" sz="2000" dirty="0" err="1" smtClean="0"/>
              <a:t>operational</a:t>
            </a:r>
            <a:r>
              <a:rPr lang="nl-BE" sz="2000" dirty="0" smtClean="0"/>
              <a:t> 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Lower</a:t>
            </a:r>
            <a:r>
              <a:rPr lang="nl-BE" sz="2000" dirty="0" smtClean="0"/>
              <a:t> skills of </a:t>
            </a:r>
            <a:r>
              <a:rPr lang="nl-BE" sz="2000" dirty="0" err="1" smtClean="0"/>
              <a:t>the</a:t>
            </a:r>
            <a:r>
              <a:rPr lang="nl-BE" sz="2000" dirty="0" smtClean="0"/>
              <a:t> </a:t>
            </a:r>
            <a:r>
              <a:rPr lang="nl-BE" sz="2000" dirty="0" err="1" smtClean="0"/>
              <a:t>volunteers</a:t>
            </a:r>
            <a:r>
              <a:rPr lang="nl-BE" sz="2000" dirty="0" smtClean="0"/>
              <a:t> </a:t>
            </a:r>
            <a:r>
              <a:rPr lang="nl-BE" sz="2000" dirty="0" err="1" smtClean="0"/>
              <a:t>especially</a:t>
            </a:r>
            <a:r>
              <a:rPr lang="nl-BE" sz="2000" dirty="0" smtClean="0"/>
              <a:t> </a:t>
            </a:r>
            <a:r>
              <a:rPr lang="nl-BE" sz="2000" dirty="0" err="1" smtClean="0"/>
              <a:t>concerning</a:t>
            </a:r>
            <a:r>
              <a:rPr lang="nl-BE" sz="2000" dirty="0" smtClean="0"/>
              <a:t> </a:t>
            </a:r>
            <a:r>
              <a:rPr lang="nl-BE" sz="2000" dirty="0" err="1" smtClean="0"/>
              <a:t>safety</a:t>
            </a:r>
            <a:r>
              <a:rPr lang="nl-BE" sz="2000" dirty="0" smtClean="0"/>
              <a:t> </a:t>
            </a:r>
          </a:p>
          <a:p>
            <a:endParaRPr lang="nl-BE" sz="2000" dirty="0" smtClean="0"/>
          </a:p>
          <a:p>
            <a:r>
              <a:rPr lang="nl-BE" sz="2000" dirty="0" smtClean="0"/>
              <a:t>Big </a:t>
            </a:r>
            <a:r>
              <a:rPr lang="nl-BE" sz="2000" dirty="0" err="1" smtClean="0"/>
              <a:t>differences</a:t>
            </a:r>
            <a:r>
              <a:rPr lang="nl-BE" sz="2000" dirty="0" smtClean="0"/>
              <a:t> </a:t>
            </a:r>
            <a:r>
              <a:rPr lang="nl-BE" sz="2000" dirty="0" err="1" smtClean="0"/>
              <a:t>between</a:t>
            </a:r>
            <a:r>
              <a:rPr lang="nl-BE" sz="2000" dirty="0" smtClean="0"/>
              <a:t> SVSU-teams </a:t>
            </a:r>
            <a:r>
              <a:rPr lang="nl-BE" sz="2000" dirty="0" err="1" smtClean="0"/>
              <a:t>depending</a:t>
            </a:r>
            <a:r>
              <a:rPr lang="nl-BE" sz="2000" dirty="0" smtClean="0"/>
              <a:t> on </a:t>
            </a:r>
            <a:r>
              <a:rPr lang="nl-BE" sz="2000" dirty="0" err="1" smtClean="0"/>
              <a:t>the</a:t>
            </a:r>
            <a:r>
              <a:rPr lang="nl-BE" sz="2000" dirty="0" smtClean="0"/>
              <a:t> input of </a:t>
            </a:r>
            <a:r>
              <a:rPr lang="nl-BE" sz="2000" dirty="0" err="1" smtClean="0"/>
              <a:t>the</a:t>
            </a:r>
            <a:r>
              <a:rPr lang="nl-BE" sz="2000" dirty="0" smtClean="0"/>
              <a:t> major </a:t>
            </a:r>
            <a:r>
              <a:rPr lang="nl-BE" sz="2000" dirty="0" err="1" smtClean="0"/>
              <a:t>and</a:t>
            </a:r>
            <a:r>
              <a:rPr lang="nl-BE" sz="2000" dirty="0" smtClean="0"/>
              <a:t> chief.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Volunteers</a:t>
            </a:r>
            <a:r>
              <a:rPr lang="nl-BE" sz="2000" dirty="0" smtClean="0"/>
              <a:t>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paid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properly</a:t>
            </a:r>
            <a:r>
              <a:rPr lang="nl-BE" sz="2000" dirty="0" smtClean="0"/>
              <a:t> </a:t>
            </a:r>
            <a:r>
              <a:rPr lang="nl-BE" sz="2000" dirty="0" err="1" smtClean="0"/>
              <a:t>insured</a:t>
            </a:r>
            <a:r>
              <a:rPr lang="nl-BE" sz="2000" dirty="0" smtClean="0"/>
              <a:t>. </a:t>
            </a:r>
          </a:p>
          <a:p>
            <a:endParaRPr lang="nl-BE" sz="2000" dirty="0" smtClean="0"/>
          </a:p>
          <a:p>
            <a:r>
              <a:rPr lang="nl-BE" sz="2000" dirty="0" err="1" smtClean="0"/>
              <a:t>Lack</a:t>
            </a:r>
            <a:r>
              <a:rPr lang="nl-BE" sz="2000" dirty="0" smtClean="0"/>
              <a:t> of well </a:t>
            </a:r>
            <a:r>
              <a:rPr lang="nl-BE" sz="2000" dirty="0" err="1" smtClean="0"/>
              <a:t>maintained</a:t>
            </a:r>
            <a:r>
              <a:rPr lang="nl-BE" sz="2000" dirty="0" smtClean="0"/>
              <a:t> </a:t>
            </a:r>
            <a:r>
              <a:rPr lang="nl-BE" sz="2000" dirty="0" err="1" smtClean="0"/>
              <a:t>materials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trucks.</a:t>
            </a:r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407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573</Words>
  <Application>Microsoft Office PowerPoint</Application>
  <PresentationFormat>Diavoorstelling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Towards an Erasmus+ Project</vt:lpstr>
      <vt:lpstr>Belgian commitees are transporting fire-trucks and materials to the Romanian twinning villages </vt:lpstr>
      <vt:lpstr> Eeklo to Prisacani                                                                                      De Panne to Rastolita  Kasterlee to Murghesti,           Balen to Ladesti      and many more…..        </vt:lpstr>
      <vt:lpstr>Fire fighting equipment delivered</vt:lpstr>
      <vt:lpstr>PowerPoint-presentatie</vt:lpstr>
      <vt:lpstr>Training SVSU teams</vt:lpstr>
      <vt:lpstr>PowerPoint-presentatie</vt:lpstr>
      <vt:lpstr>Training SVSU and ISU together</vt:lpstr>
      <vt:lpstr>Difficulties of the  SVSU to become an accurate team</vt:lpstr>
      <vt:lpstr>General Difficulties </vt:lpstr>
      <vt:lpstr>CONCLUSION:</vt:lpstr>
      <vt:lpstr>Belgian Fire Fighting Structure</vt:lpstr>
      <vt:lpstr>Belgium: fire fighting regions </vt:lpstr>
      <vt:lpstr>Region Kempen</vt:lpstr>
      <vt:lpstr>First meeting in Geel September 2014 to exchange experiences</vt:lpstr>
      <vt:lpstr>PowerPoint-presentatie</vt:lpstr>
      <vt:lpstr>PowerPoint-presentatie</vt:lpstr>
      <vt:lpstr>PowerPoint-presentatie</vt:lpstr>
      <vt:lpstr>PowerPoint-presentatie</vt:lpstr>
      <vt:lpstr>Erasmus + project -  Proposal</vt:lpstr>
      <vt:lpstr>Kick off meeting September 2015</vt:lpstr>
      <vt:lpstr>Erasmus+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Ria</dc:creator>
  <cp:lastModifiedBy>Ria</cp:lastModifiedBy>
  <cp:revision>28</cp:revision>
  <dcterms:created xsi:type="dcterms:W3CDTF">2015-11-05T09:01:15Z</dcterms:created>
  <dcterms:modified xsi:type="dcterms:W3CDTF">2015-11-05T12:33:42Z</dcterms:modified>
</cp:coreProperties>
</file>